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77" r:id="rId2"/>
  </p:sldMasterIdLst>
  <p:notesMasterIdLst>
    <p:notesMasterId r:id="rId13"/>
  </p:notesMasterIdLst>
  <p:sldIdLst>
    <p:sldId id="264" r:id="rId3"/>
    <p:sldId id="267" r:id="rId4"/>
    <p:sldId id="256" r:id="rId5"/>
    <p:sldId id="272" r:id="rId6"/>
    <p:sldId id="265" r:id="rId7"/>
    <p:sldId id="269" r:id="rId8"/>
    <p:sldId id="273" r:id="rId9"/>
    <p:sldId id="271" r:id="rId10"/>
    <p:sldId id="266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F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1"/>
  </p:normalViewPr>
  <p:slideViewPr>
    <p:cSldViewPr snapToGrid="0" snapToObjects="1">
      <p:cViewPr varScale="1">
        <p:scale>
          <a:sx n="54" d="100"/>
          <a:sy n="54" d="100"/>
        </p:scale>
        <p:origin x="12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48237-0ACC-483A-A0D4-E23CAABFF390}" type="datetimeFigureOut">
              <a:rPr lang="en-CA" smtClean="0"/>
              <a:t>2018-12-09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5D039-5AA5-4D77-84F8-8FABE96FD7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9926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AFDFE-F0F8-4C62-8598-B3BB3A01B36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59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AFDFE-F0F8-4C62-8598-B3BB3A01B36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92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867906"/>
            <a:ext cx="12192000" cy="59900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 userDrawn="1"/>
        </p:nvSpPr>
        <p:spPr>
          <a:xfrm>
            <a:off x="5615553" y="994961"/>
            <a:ext cx="960894" cy="9608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83516"/>
            <a:ext cx="12192000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 userDrawn="1"/>
        </p:nvSpPr>
        <p:spPr>
          <a:xfrm>
            <a:off x="5762787" y="1142194"/>
            <a:ext cx="666427" cy="666427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1490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5228"/>
            <a:ext cx="10515600" cy="650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838200" y="2254036"/>
            <a:ext cx="3971925" cy="397192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2" idx="0"/>
            <a:endCxn id="12" idx="4"/>
          </p:cNvCxnSpPr>
          <p:nvPr userDrawn="1"/>
        </p:nvCxnSpPr>
        <p:spPr>
          <a:xfrm>
            <a:off x="2824163" y="2254036"/>
            <a:ext cx="0" cy="3971925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" idx="6"/>
            <a:endCxn id="12" idx="2"/>
          </p:cNvCxnSpPr>
          <p:nvPr userDrawn="1"/>
        </p:nvCxnSpPr>
        <p:spPr>
          <a:xfrm flipH="1">
            <a:off x="838200" y="4239999"/>
            <a:ext cx="397192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2443913" y="3859749"/>
            <a:ext cx="760498" cy="760498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9"/>
          <p:cNvSpPr>
            <a:spLocks noChangeArrowheads="1"/>
          </p:cNvSpPr>
          <p:nvPr userDrawn="1"/>
        </p:nvSpPr>
        <p:spPr bwMode="auto">
          <a:xfrm>
            <a:off x="2569426" y="3980864"/>
            <a:ext cx="515826" cy="492870"/>
          </a:xfrm>
          <a:custGeom>
            <a:avLst/>
            <a:gdLst>
              <a:gd name="T0" fmla="*/ 217915650 w 1691"/>
              <a:gd name="T1" fmla="*/ 79529845 h 1610"/>
              <a:gd name="T2" fmla="*/ 134617743 w 1691"/>
              <a:gd name="T3" fmla="*/ 79529845 h 1610"/>
              <a:gd name="T4" fmla="*/ 109344775 w 1691"/>
              <a:gd name="T5" fmla="*/ 0 h 1610"/>
              <a:gd name="T6" fmla="*/ 83169163 w 1691"/>
              <a:gd name="T7" fmla="*/ 79141154 h 1610"/>
              <a:gd name="T8" fmla="*/ 0 w 1691"/>
              <a:gd name="T9" fmla="*/ 78882026 h 1610"/>
              <a:gd name="T10" fmla="*/ 773542 w 1691"/>
              <a:gd name="T11" fmla="*/ 79529845 h 1610"/>
              <a:gd name="T12" fmla="*/ 0 w 1691"/>
              <a:gd name="T13" fmla="*/ 79529845 h 1610"/>
              <a:gd name="T14" fmla="*/ 67308872 w 1691"/>
              <a:gd name="T15" fmla="*/ 128491276 h 1610"/>
              <a:gd name="T16" fmla="*/ 41778056 w 1691"/>
              <a:gd name="T17" fmla="*/ 208150325 h 1610"/>
              <a:gd name="T18" fmla="*/ 109086928 w 1691"/>
              <a:gd name="T19" fmla="*/ 159059690 h 1610"/>
              <a:gd name="T20" fmla="*/ 175880105 w 1691"/>
              <a:gd name="T21" fmla="*/ 208409453 h 1610"/>
              <a:gd name="T22" fmla="*/ 150478034 w 1691"/>
              <a:gd name="T23" fmla="*/ 128750044 h 1610"/>
              <a:gd name="T24" fmla="*/ 217915650 w 1691"/>
              <a:gd name="T25" fmla="*/ 79529845 h 1610"/>
              <a:gd name="T26" fmla="*/ 153185609 w 1691"/>
              <a:gd name="T27" fmla="*/ 177064016 h 1610"/>
              <a:gd name="T28" fmla="*/ 108829081 w 1691"/>
              <a:gd name="T29" fmla="*/ 144422942 h 1610"/>
              <a:gd name="T30" fmla="*/ 64214347 w 1691"/>
              <a:gd name="T31" fmla="*/ 177064016 h 1610"/>
              <a:gd name="T32" fmla="*/ 81363874 w 1691"/>
              <a:gd name="T33" fmla="*/ 124346315 h 1610"/>
              <a:gd name="T34" fmla="*/ 36749140 w 1691"/>
              <a:gd name="T35" fmla="*/ 91705241 h 1610"/>
              <a:gd name="T36" fmla="*/ 37264834 w 1691"/>
              <a:gd name="T37" fmla="*/ 91705241 h 1610"/>
              <a:gd name="T38" fmla="*/ 36491293 w 1691"/>
              <a:gd name="T39" fmla="*/ 91187346 h 1610"/>
              <a:gd name="T40" fmla="*/ 91679195 w 1691"/>
              <a:gd name="T41" fmla="*/ 91446473 h 1610"/>
              <a:gd name="T42" fmla="*/ 109086928 w 1691"/>
              <a:gd name="T43" fmla="*/ 38728772 h 1610"/>
              <a:gd name="T44" fmla="*/ 125978608 w 1691"/>
              <a:gd name="T45" fmla="*/ 91705241 h 1610"/>
              <a:gd name="T46" fmla="*/ 181424716 w 1691"/>
              <a:gd name="T47" fmla="*/ 91705241 h 1610"/>
              <a:gd name="T48" fmla="*/ 136552135 w 1691"/>
              <a:gd name="T49" fmla="*/ 124605443 h 1610"/>
              <a:gd name="T50" fmla="*/ 153185609 w 1691"/>
              <a:gd name="T51" fmla="*/ 177064016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5972175" y="3092450"/>
            <a:ext cx="5381625" cy="231457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3071976" y="286737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405389" y="286737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071976" y="462511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405389" y="462511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97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344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070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597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955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883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554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224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933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867906"/>
            <a:ext cx="12192000" cy="59900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 userDrawn="1"/>
        </p:nvSpPr>
        <p:spPr>
          <a:xfrm>
            <a:off x="5615553" y="994961"/>
            <a:ext cx="960894" cy="9608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3516"/>
            <a:ext cx="12192000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/>
          <p:cNvSpPr/>
          <p:nvPr userDrawn="1"/>
        </p:nvSpPr>
        <p:spPr>
          <a:xfrm>
            <a:off x="5762787" y="1142194"/>
            <a:ext cx="666427" cy="666427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490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445228"/>
            <a:ext cx="10515600" cy="650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838200" y="2247337"/>
            <a:ext cx="3971925" cy="397192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5" idx="0"/>
            <a:endCxn id="15" idx="4"/>
          </p:cNvCxnSpPr>
          <p:nvPr userDrawn="1"/>
        </p:nvCxnSpPr>
        <p:spPr>
          <a:xfrm>
            <a:off x="2824163" y="2247337"/>
            <a:ext cx="0" cy="3971925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" idx="6"/>
            <a:endCxn id="15" idx="2"/>
          </p:cNvCxnSpPr>
          <p:nvPr userDrawn="1"/>
        </p:nvCxnSpPr>
        <p:spPr>
          <a:xfrm flipH="1">
            <a:off x="838200" y="4233300"/>
            <a:ext cx="397192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>
            <a:spLocks noChangeArrowheads="1"/>
          </p:cNvSpPr>
          <p:nvPr userDrawn="1"/>
        </p:nvSpPr>
        <p:spPr bwMode="auto">
          <a:xfrm rot="16200000">
            <a:off x="812527" y="2222633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2443913" y="3853050"/>
            <a:ext cx="760498" cy="760498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9"/>
          <p:cNvSpPr>
            <a:spLocks noChangeArrowheads="1"/>
          </p:cNvSpPr>
          <p:nvPr userDrawn="1"/>
        </p:nvSpPr>
        <p:spPr bwMode="auto">
          <a:xfrm>
            <a:off x="2569426" y="3974165"/>
            <a:ext cx="515826" cy="492870"/>
          </a:xfrm>
          <a:custGeom>
            <a:avLst/>
            <a:gdLst>
              <a:gd name="T0" fmla="*/ 217915650 w 1691"/>
              <a:gd name="T1" fmla="*/ 79529845 h 1610"/>
              <a:gd name="T2" fmla="*/ 134617743 w 1691"/>
              <a:gd name="T3" fmla="*/ 79529845 h 1610"/>
              <a:gd name="T4" fmla="*/ 109344775 w 1691"/>
              <a:gd name="T5" fmla="*/ 0 h 1610"/>
              <a:gd name="T6" fmla="*/ 83169163 w 1691"/>
              <a:gd name="T7" fmla="*/ 79141154 h 1610"/>
              <a:gd name="T8" fmla="*/ 0 w 1691"/>
              <a:gd name="T9" fmla="*/ 78882026 h 1610"/>
              <a:gd name="T10" fmla="*/ 773542 w 1691"/>
              <a:gd name="T11" fmla="*/ 79529845 h 1610"/>
              <a:gd name="T12" fmla="*/ 0 w 1691"/>
              <a:gd name="T13" fmla="*/ 79529845 h 1610"/>
              <a:gd name="T14" fmla="*/ 67308872 w 1691"/>
              <a:gd name="T15" fmla="*/ 128491276 h 1610"/>
              <a:gd name="T16" fmla="*/ 41778056 w 1691"/>
              <a:gd name="T17" fmla="*/ 208150325 h 1610"/>
              <a:gd name="T18" fmla="*/ 109086928 w 1691"/>
              <a:gd name="T19" fmla="*/ 159059690 h 1610"/>
              <a:gd name="T20" fmla="*/ 175880105 w 1691"/>
              <a:gd name="T21" fmla="*/ 208409453 h 1610"/>
              <a:gd name="T22" fmla="*/ 150478034 w 1691"/>
              <a:gd name="T23" fmla="*/ 128750044 h 1610"/>
              <a:gd name="T24" fmla="*/ 217915650 w 1691"/>
              <a:gd name="T25" fmla="*/ 79529845 h 1610"/>
              <a:gd name="T26" fmla="*/ 153185609 w 1691"/>
              <a:gd name="T27" fmla="*/ 177064016 h 1610"/>
              <a:gd name="T28" fmla="*/ 108829081 w 1691"/>
              <a:gd name="T29" fmla="*/ 144422942 h 1610"/>
              <a:gd name="T30" fmla="*/ 64214347 w 1691"/>
              <a:gd name="T31" fmla="*/ 177064016 h 1610"/>
              <a:gd name="T32" fmla="*/ 81363874 w 1691"/>
              <a:gd name="T33" fmla="*/ 124346315 h 1610"/>
              <a:gd name="T34" fmla="*/ 36749140 w 1691"/>
              <a:gd name="T35" fmla="*/ 91705241 h 1610"/>
              <a:gd name="T36" fmla="*/ 37264834 w 1691"/>
              <a:gd name="T37" fmla="*/ 91705241 h 1610"/>
              <a:gd name="T38" fmla="*/ 36491293 w 1691"/>
              <a:gd name="T39" fmla="*/ 91187346 h 1610"/>
              <a:gd name="T40" fmla="*/ 91679195 w 1691"/>
              <a:gd name="T41" fmla="*/ 91446473 h 1610"/>
              <a:gd name="T42" fmla="*/ 109086928 w 1691"/>
              <a:gd name="T43" fmla="*/ 38728772 h 1610"/>
              <a:gd name="T44" fmla="*/ 125978608 w 1691"/>
              <a:gd name="T45" fmla="*/ 91705241 h 1610"/>
              <a:gd name="T46" fmla="*/ 181424716 w 1691"/>
              <a:gd name="T47" fmla="*/ 91705241 h 1610"/>
              <a:gd name="T48" fmla="*/ 136552135 w 1691"/>
              <a:gd name="T49" fmla="*/ 124605443 h 1610"/>
              <a:gd name="T50" fmla="*/ 153185609 w 1691"/>
              <a:gd name="T51" fmla="*/ 177064016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7323667" y="2979538"/>
            <a:ext cx="4030133" cy="114754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5224" y="2239145"/>
            <a:ext cx="3971925" cy="3971925"/>
          </a:xfrm>
          <a:prstGeom prst="ellipse">
            <a:avLst/>
          </a:prstGeom>
          <a:noFill/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3071976" y="2860679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405389" y="2860679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071976" y="4618411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405389" y="4618411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7323667" y="4357020"/>
            <a:ext cx="4030133" cy="114754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Freeform 15"/>
          <p:cNvSpPr>
            <a:spLocks noChangeArrowheads="1"/>
          </p:cNvSpPr>
          <p:nvPr userDrawn="1"/>
        </p:nvSpPr>
        <p:spPr bwMode="auto">
          <a:xfrm>
            <a:off x="6143178" y="2979538"/>
            <a:ext cx="804121" cy="1147549"/>
          </a:xfrm>
          <a:custGeom>
            <a:avLst/>
            <a:gdLst>
              <a:gd name="T0" fmla="*/ 71002908 w 1269"/>
              <a:gd name="T1" fmla="*/ 259114 h 1813"/>
              <a:gd name="T2" fmla="*/ 62306020 w 1269"/>
              <a:gd name="T3" fmla="*/ 1554323 h 1813"/>
              <a:gd name="T4" fmla="*/ 53998599 w 1269"/>
              <a:gd name="T5" fmla="*/ 3496957 h 1813"/>
              <a:gd name="T6" fmla="*/ 26350428 w 1269"/>
              <a:gd name="T7" fmla="*/ 16966197 h 1813"/>
              <a:gd name="T8" fmla="*/ 5581515 w 1269"/>
              <a:gd name="T9" fmla="*/ 47272438 h 1813"/>
              <a:gd name="T10" fmla="*/ 2206738 w 1269"/>
              <a:gd name="T11" fmla="*/ 61778133 h 1813"/>
              <a:gd name="T12" fmla="*/ 1038338 w 1269"/>
              <a:gd name="T13" fmla="*/ 70326011 h 1813"/>
              <a:gd name="T14" fmla="*/ 1946973 w 1269"/>
              <a:gd name="T15" fmla="*/ 88716974 h 1813"/>
              <a:gd name="T16" fmla="*/ 6619852 w 1269"/>
              <a:gd name="T17" fmla="*/ 111770547 h 1813"/>
              <a:gd name="T18" fmla="*/ 8826590 w 1269"/>
              <a:gd name="T19" fmla="*/ 119800196 h 1813"/>
              <a:gd name="T20" fmla="*/ 778933 w 1269"/>
              <a:gd name="T21" fmla="*/ 139356812 h 1813"/>
              <a:gd name="T22" fmla="*/ 31153010 w 1269"/>
              <a:gd name="T23" fmla="*/ 195565798 h 1813"/>
              <a:gd name="T24" fmla="*/ 63084953 w 1269"/>
              <a:gd name="T25" fmla="*/ 225095057 h 1813"/>
              <a:gd name="T26" fmla="*/ 101377345 w 1269"/>
              <a:gd name="T27" fmla="*/ 225095057 h 1813"/>
              <a:gd name="T28" fmla="*/ 132919461 w 1269"/>
              <a:gd name="T29" fmla="*/ 195565798 h 1813"/>
              <a:gd name="T30" fmla="*/ 163813067 w 1269"/>
              <a:gd name="T31" fmla="*/ 139356812 h 1813"/>
              <a:gd name="T32" fmla="*/ 155505645 w 1269"/>
              <a:gd name="T33" fmla="*/ 119800196 h 1813"/>
              <a:gd name="T34" fmla="*/ 158490956 w 1269"/>
              <a:gd name="T35" fmla="*/ 110216224 h 1813"/>
              <a:gd name="T36" fmla="*/ 160827396 w 1269"/>
              <a:gd name="T37" fmla="*/ 98560060 h 1813"/>
              <a:gd name="T38" fmla="*/ 163034133 w 1269"/>
              <a:gd name="T39" fmla="*/ 83536497 h 1813"/>
              <a:gd name="T40" fmla="*/ 163813067 w 1269"/>
              <a:gd name="T41" fmla="*/ 71621220 h 1813"/>
              <a:gd name="T42" fmla="*/ 163553302 w 1269"/>
              <a:gd name="T43" fmla="*/ 66569940 h 1813"/>
              <a:gd name="T44" fmla="*/ 162774729 w 1269"/>
              <a:gd name="T45" fmla="*/ 60742038 h 1813"/>
              <a:gd name="T46" fmla="*/ 162255560 w 1269"/>
              <a:gd name="T47" fmla="*/ 56727213 h 1813"/>
              <a:gd name="T48" fmla="*/ 161087160 w 1269"/>
              <a:gd name="T49" fmla="*/ 52582472 h 1813"/>
              <a:gd name="T50" fmla="*/ 159789058 w 1269"/>
              <a:gd name="T51" fmla="*/ 48567647 h 1813"/>
              <a:gd name="T52" fmla="*/ 156933450 w 1269"/>
              <a:gd name="T53" fmla="*/ 41962404 h 1813"/>
              <a:gd name="T54" fmla="*/ 154726712 w 1269"/>
              <a:gd name="T55" fmla="*/ 38206693 h 1813"/>
              <a:gd name="T56" fmla="*/ 152390272 w 1269"/>
              <a:gd name="T57" fmla="*/ 34709736 h 1813"/>
              <a:gd name="T58" fmla="*/ 149404962 w 1269"/>
              <a:gd name="T59" fmla="*/ 31601450 h 1813"/>
              <a:gd name="T60" fmla="*/ 144342255 w 1269"/>
              <a:gd name="T61" fmla="*/ 27586625 h 1813"/>
              <a:gd name="T62" fmla="*/ 119419991 w 1269"/>
              <a:gd name="T63" fmla="*/ 13728354 h 1813"/>
              <a:gd name="T64" fmla="*/ 115136579 w 1269"/>
              <a:gd name="T65" fmla="*/ 10360954 h 1813"/>
              <a:gd name="T66" fmla="*/ 110074233 w 1269"/>
              <a:gd name="T67" fmla="*/ 7382225 h 1813"/>
              <a:gd name="T68" fmla="*/ 89694786 w 1269"/>
              <a:gd name="T69" fmla="*/ 1036095 h 1813"/>
              <a:gd name="T70" fmla="*/ 80349027 w 1269"/>
              <a:gd name="T71" fmla="*/ 0 h 1813"/>
              <a:gd name="T72" fmla="*/ 132660057 w 1269"/>
              <a:gd name="T73" fmla="*/ 101668347 h 1813"/>
              <a:gd name="T74" fmla="*/ 151092170 w 1269"/>
              <a:gd name="T75" fmla="*/ 129643282 h 1813"/>
              <a:gd name="T76" fmla="*/ 139669376 w 1269"/>
              <a:gd name="T77" fmla="*/ 157747775 h 1813"/>
              <a:gd name="T78" fmla="*/ 124222573 w 1269"/>
              <a:gd name="T79" fmla="*/ 189478782 h 1813"/>
              <a:gd name="T80" fmla="*/ 94367665 w 1269"/>
              <a:gd name="T81" fmla="*/ 217065047 h 1813"/>
              <a:gd name="T82" fmla="*/ 68926233 w 1269"/>
              <a:gd name="T83" fmla="*/ 217065047 h 1813"/>
              <a:gd name="T84" fmla="*/ 39070965 w 1269"/>
              <a:gd name="T85" fmla="*/ 189478782 h 1813"/>
              <a:gd name="T86" fmla="*/ 23494460 w 1269"/>
              <a:gd name="T87" fmla="*/ 157747775 h 1813"/>
              <a:gd name="T88" fmla="*/ 11941963 w 1269"/>
              <a:gd name="T89" fmla="*/ 129254972 h 1813"/>
              <a:gd name="T90" fmla="*/ 15187038 w 1269"/>
              <a:gd name="T91" fmla="*/ 127441535 h 1813"/>
              <a:gd name="T92" fmla="*/ 76584423 w 1269"/>
              <a:gd name="T93" fmla="*/ 81723060 h 1813"/>
              <a:gd name="T94" fmla="*/ 53479430 w 1269"/>
              <a:gd name="T95" fmla="*/ 127182421 h 1813"/>
              <a:gd name="T96" fmla="*/ 53479430 w 1269"/>
              <a:gd name="T97" fmla="*/ 142594655 h 1813"/>
              <a:gd name="T98" fmla="*/ 53479430 w 1269"/>
              <a:gd name="T99" fmla="*/ 127182421 h 1813"/>
              <a:gd name="T100" fmla="*/ 102155918 w 1269"/>
              <a:gd name="T101" fmla="*/ 134823760 h 1813"/>
              <a:gd name="T102" fmla="*/ 117602721 w 1269"/>
              <a:gd name="T103" fmla="*/ 134823760 h 181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269" h="1813">
                <a:moveTo>
                  <a:pt x="619" y="0"/>
                </a:moveTo>
                <a:cubicBezTo>
                  <a:pt x="594" y="0"/>
                  <a:pt x="570" y="0"/>
                  <a:pt x="547" y="2"/>
                </a:cubicBezTo>
                <a:cubicBezTo>
                  <a:pt x="545" y="2"/>
                  <a:pt x="541" y="2"/>
                  <a:pt x="539" y="4"/>
                </a:cubicBezTo>
                <a:cubicBezTo>
                  <a:pt x="518" y="6"/>
                  <a:pt x="498" y="8"/>
                  <a:pt x="480" y="12"/>
                </a:cubicBezTo>
                <a:cubicBezTo>
                  <a:pt x="459" y="16"/>
                  <a:pt x="439" y="20"/>
                  <a:pt x="418" y="25"/>
                </a:cubicBezTo>
                <a:lnTo>
                  <a:pt x="416" y="27"/>
                </a:lnTo>
                <a:cubicBezTo>
                  <a:pt x="375" y="37"/>
                  <a:pt x="336" y="51"/>
                  <a:pt x="301" y="68"/>
                </a:cubicBezTo>
                <a:cubicBezTo>
                  <a:pt x="264" y="84"/>
                  <a:pt x="234" y="106"/>
                  <a:pt x="203" y="131"/>
                </a:cubicBezTo>
                <a:cubicBezTo>
                  <a:pt x="189" y="143"/>
                  <a:pt x="174" y="156"/>
                  <a:pt x="162" y="170"/>
                </a:cubicBezTo>
                <a:cubicBezTo>
                  <a:pt x="109" y="223"/>
                  <a:pt x="70" y="289"/>
                  <a:pt x="43" y="365"/>
                </a:cubicBezTo>
                <a:cubicBezTo>
                  <a:pt x="37" y="383"/>
                  <a:pt x="31" y="401"/>
                  <a:pt x="27" y="422"/>
                </a:cubicBezTo>
                <a:cubicBezTo>
                  <a:pt x="23" y="440"/>
                  <a:pt x="19" y="459"/>
                  <a:pt x="17" y="477"/>
                </a:cubicBezTo>
                <a:cubicBezTo>
                  <a:pt x="15" y="489"/>
                  <a:pt x="13" y="502"/>
                  <a:pt x="13" y="514"/>
                </a:cubicBezTo>
                <a:cubicBezTo>
                  <a:pt x="11" y="524"/>
                  <a:pt x="11" y="532"/>
                  <a:pt x="8" y="543"/>
                </a:cubicBezTo>
                <a:cubicBezTo>
                  <a:pt x="6" y="565"/>
                  <a:pt x="6" y="590"/>
                  <a:pt x="6" y="614"/>
                </a:cubicBezTo>
                <a:cubicBezTo>
                  <a:pt x="6" y="635"/>
                  <a:pt x="11" y="659"/>
                  <a:pt x="15" y="685"/>
                </a:cubicBezTo>
                <a:cubicBezTo>
                  <a:pt x="19" y="714"/>
                  <a:pt x="25" y="747"/>
                  <a:pt x="31" y="779"/>
                </a:cubicBezTo>
                <a:cubicBezTo>
                  <a:pt x="37" y="808"/>
                  <a:pt x="43" y="837"/>
                  <a:pt x="51" y="863"/>
                </a:cubicBezTo>
                <a:cubicBezTo>
                  <a:pt x="51" y="865"/>
                  <a:pt x="54" y="869"/>
                  <a:pt x="54" y="874"/>
                </a:cubicBezTo>
                <a:cubicBezTo>
                  <a:pt x="58" y="892"/>
                  <a:pt x="64" y="908"/>
                  <a:pt x="68" y="925"/>
                </a:cubicBezTo>
                <a:cubicBezTo>
                  <a:pt x="56" y="935"/>
                  <a:pt x="45" y="941"/>
                  <a:pt x="33" y="957"/>
                </a:cubicBezTo>
                <a:cubicBezTo>
                  <a:pt x="15" y="986"/>
                  <a:pt x="0" y="1027"/>
                  <a:pt x="6" y="1076"/>
                </a:cubicBezTo>
                <a:cubicBezTo>
                  <a:pt x="23" y="1218"/>
                  <a:pt x="111" y="1267"/>
                  <a:pt x="140" y="1281"/>
                </a:cubicBezTo>
                <a:cubicBezTo>
                  <a:pt x="150" y="1347"/>
                  <a:pt x="185" y="1429"/>
                  <a:pt x="240" y="1510"/>
                </a:cubicBezTo>
                <a:cubicBezTo>
                  <a:pt x="299" y="1599"/>
                  <a:pt x="381" y="1685"/>
                  <a:pt x="482" y="1734"/>
                </a:cubicBezTo>
                <a:cubicBezTo>
                  <a:pt x="484" y="1734"/>
                  <a:pt x="486" y="1736"/>
                  <a:pt x="486" y="1738"/>
                </a:cubicBezTo>
                <a:cubicBezTo>
                  <a:pt x="523" y="1781"/>
                  <a:pt x="572" y="1812"/>
                  <a:pt x="633" y="1812"/>
                </a:cubicBezTo>
                <a:cubicBezTo>
                  <a:pt x="693" y="1812"/>
                  <a:pt x="744" y="1781"/>
                  <a:pt x="781" y="1738"/>
                </a:cubicBezTo>
                <a:cubicBezTo>
                  <a:pt x="783" y="1738"/>
                  <a:pt x="785" y="1736"/>
                  <a:pt x="785" y="1734"/>
                </a:cubicBezTo>
                <a:cubicBezTo>
                  <a:pt x="885" y="1685"/>
                  <a:pt x="965" y="1601"/>
                  <a:pt x="1024" y="1510"/>
                </a:cubicBezTo>
                <a:cubicBezTo>
                  <a:pt x="1080" y="1429"/>
                  <a:pt x="1112" y="1347"/>
                  <a:pt x="1125" y="1281"/>
                </a:cubicBezTo>
                <a:cubicBezTo>
                  <a:pt x="1153" y="1267"/>
                  <a:pt x="1244" y="1218"/>
                  <a:pt x="1262" y="1076"/>
                </a:cubicBezTo>
                <a:cubicBezTo>
                  <a:pt x="1268" y="1027"/>
                  <a:pt x="1254" y="986"/>
                  <a:pt x="1233" y="957"/>
                </a:cubicBezTo>
                <a:cubicBezTo>
                  <a:pt x="1221" y="941"/>
                  <a:pt x="1211" y="935"/>
                  <a:pt x="1198" y="925"/>
                </a:cubicBezTo>
                <a:cubicBezTo>
                  <a:pt x="1205" y="904"/>
                  <a:pt x="1213" y="882"/>
                  <a:pt x="1219" y="855"/>
                </a:cubicBezTo>
                <a:cubicBezTo>
                  <a:pt x="1219" y="853"/>
                  <a:pt x="1219" y="851"/>
                  <a:pt x="1221" y="851"/>
                </a:cubicBezTo>
                <a:cubicBezTo>
                  <a:pt x="1221" y="849"/>
                  <a:pt x="1223" y="845"/>
                  <a:pt x="1223" y="843"/>
                </a:cubicBezTo>
                <a:cubicBezTo>
                  <a:pt x="1229" y="816"/>
                  <a:pt x="1235" y="788"/>
                  <a:pt x="1239" y="761"/>
                </a:cubicBezTo>
                <a:cubicBezTo>
                  <a:pt x="1246" y="730"/>
                  <a:pt x="1252" y="699"/>
                  <a:pt x="1254" y="672"/>
                </a:cubicBezTo>
                <a:cubicBezTo>
                  <a:pt x="1256" y="664"/>
                  <a:pt x="1256" y="655"/>
                  <a:pt x="1256" y="645"/>
                </a:cubicBezTo>
                <a:cubicBezTo>
                  <a:pt x="1258" y="629"/>
                  <a:pt x="1258" y="614"/>
                  <a:pt x="1260" y="598"/>
                </a:cubicBezTo>
                <a:cubicBezTo>
                  <a:pt x="1260" y="582"/>
                  <a:pt x="1262" y="567"/>
                  <a:pt x="1262" y="553"/>
                </a:cubicBezTo>
                <a:cubicBezTo>
                  <a:pt x="1262" y="543"/>
                  <a:pt x="1262" y="530"/>
                  <a:pt x="1260" y="518"/>
                </a:cubicBezTo>
                <a:cubicBezTo>
                  <a:pt x="1260" y="516"/>
                  <a:pt x="1260" y="514"/>
                  <a:pt x="1260" y="514"/>
                </a:cubicBezTo>
                <a:cubicBezTo>
                  <a:pt x="1260" y="504"/>
                  <a:pt x="1258" y="496"/>
                  <a:pt x="1256" y="485"/>
                </a:cubicBezTo>
                <a:cubicBezTo>
                  <a:pt x="1256" y="479"/>
                  <a:pt x="1254" y="473"/>
                  <a:pt x="1254" y="469"/>
                </a:cubicBezTo>
                <a:cubicBezTo>
                  <a:pt x="1254" y="463"/>
                  <a:pt x="1252" y="457"/>
                  <a:pt x="1252" y="453"/>
                </a:cubicBezTo>
                <a:cubicBezTo>
                  <a:pt x="1252" y="449"/>
                  <a:pt x="1250" y="444"/>
                  <a:pt x="1250" y="438"/>
                </a:cubicBezTo>
                <a:cubicBezTo>
                  <a:pt x="1248" y="432"/>
                  <a:pt x="1246" y="426"/>
                  <a:pt x="1246" y="418"/>
                </a:cubicBezTo>
                <a:cubicBezTo>
                  <a:pt x="1244" y="414"/>
                  <a:pt x="1244" y="410"/>
                  <a:pt x="1241" y="406"/>
                </a:cubicBezTo>
                <a:cubicBezTo>
                  <a:pt x="1239" y="399"/>
                  <a:pt x="1237" y="391"/>
                  <a:pt x="1235" y="385"/>
                </a:cubicBezTo>
                <a:cubicBezTo>
                  <a:pt x="1233" y="381"/>
                  <a:pt x="1233" y="377"/>
                  <a:pt x="1231" y="375"/>
                </a:cubicBezTo>
                <a:cubicBezTo>
                  <a:pt x="1229" y="369"/>
                  <a:pt x="1225" y="362"/>
                  <a:pt x="1223" y="354"/>
                </a:cubicBezTo>
                <a:cubicBezTo>
                  <a:pt x="1219" y="344"/>
                  <a:pt x="1213" y="334"/>
                  <a:pt x="1209" y="324"/>
                </a:cubicBezTo>
                <a:cubicBezTo>
                  <a:pt x="1207" y="319"/>
                  <a:pt x="1205" y="315"/>
                  <a:pt x="1203" y="311"/>
                </a:cubicBezTo>
                <a:cubicBezTo>
                  <a:pt x="1198" y="305"/>
                  <a:pt x="1194" y="301"/>
                  <a:pt x="1192" y="295"/>
                </a:cubicBezTo>
                <a:cubicBezTo>
                  <a:pt x="1190" y="291"/>
                  <a:pt x="1188" y="287"/>
                  <a:pt x="1184" y="283"/>
                </a:cubicBezTo>
                <a:cubicBezTo>
                  <a:pt x="1180" y="279"/>
                  <a:pt x="1178" y="272"/>
                  <a:pt x="1174" y="268"/>
                </a:cubicBezTo>
                <a:cubicBezTo>
                  <a:pt x="1172" y="264"/>
                  <a:pt x="1168" y="260"/>
                  <a:pt x="1164" y="258"/>
                </a:cubicBezTo>
                <a:cubicBezTo>
                  <a:pt x="1160" y="254"/>
                  <a:pt x="1155" y="248"/>
                  <a:pt x="1151" y="244"/>
                </a:cubicBezTo>
                <a:cubicBezTo>
                  <a:pt x="1147" y="240"/>
                  <a:pt x="1143" y="236"/>
                  <a:pt x="1139" y="233"/>
                </a:cubicBezTo>
                <a:cubicBezTo>
                  <a:pt x="1131" y="225"/>
                  <a:pt x="1121" y="219"/>
                  <a:pt x="1112" y="213"/>
                </a:cubicBezTo>
                <a:cubicBezTo>
                  <a:pt x="1074" y="186"/>
                  <a:pt x="1026" y="168"/>
                  <a:pt x="971" y="164"/>
                </a:cubicBezTo>
                <a:cubicBezTo>
                  <a:pt x="961" y="147"/>
                  <a:pt x="942" y="127"/>
                  <a:pt x="920" y="106"/>
                </a:cubicBezTo>
                <a:cubicBezTo>
                  <a:pt x="912" y="98"/>
                  <a:pt x="901" y="90"/>
                  <a:pt x="891" y="82"/>
                </a:cubicBezTo>
                <a:cubicBezTo>
                  <a:pt x="889" y="82"/>
                  <a:pt x="889" y="80"/>
                  <a:pt x="887" y="80"/>
                </a:cubicBezTo>
                <a:cubicBezTo>
                  <a:pt x="885" y="80"/>
                  <a:pt x="885" y="78"/>
                  <a:pt x="883" y="78"/>
                </a:cubicBezTo>
                <a:cubicBezTo>
                  <a:pt x="873" y="70"/>
                  <a:pt x="861" y="63"/>
                  <a:pt x="848" y="57"/>
                </a:cubicBezTo>
                <a:cubicBezTo>
                  <a:pt x="809" y="37"/>
                  <a:pt x="760" y="18"/>
                  <a:pt x="699" y="10"/>
                </a:cubicBezTo>
                <a:cubicBezTo>
                  <a:pt x="697" y="10"/>
                  <a:pt x="693" y="10"/>
                  <a:pt x="691" y="8"/>
                </a:cubicBezTo>
                <a:cubicBezTo>
                  <a:pt x="688" y="8"/>
                  <a:pt x="686" y="8"/>
                  <a:pt x="682" y="8"/>
                </a:cubicBezTo>
                <a:cubicBezTo>
                  <a:pt x="658" y="2"/>
                  <a:pt x="639" y="0"/>
                  <a:pt x="619" y="0"/>
                </a:cubicBezTo>
                <a:close/>
                <a:moveTo>
                  <a:pt x="924" y="487"/>
                </a:moveTo>
                <a:cubicBezTo>
                  <a:pt x="963" y="549"/>
                  <a:pt x="1022" y="664"/>
                  <a:pt x="1022" y="785"/>
                </a:cubicBezTo>
                <a:cubicBezTo>
                  <a:pt x="1022" y="851"/>
                  <a:pt x="1049" y="960"/>
                  <a:pt x="1137" y="972"/>
                </a:cubicBezTo>
                <a:cubicBezTo>
                  <a:pt x="1145" y="978"/>
                  <a:pt x="1155" y="986"/>
                  <a:pt x="1164" y="1001"/>
                </a:cubicBezTo>
                <a:cubicBezTo>
                  <a:pt x="1174" y="1017"/>
                  <a:pt x="1182" y="1037"/>
                  <a:pt x="1178" y="1066"/>
                </a:cubicBezTo>
                <a:cubicBezTo>
                  <a:pt x="1164" y="1193"/>
                  <a:pt x="1076" y="1218"/>
                  <a:pt x="1076" y="1218"/>
                </a:cubicBezTo>
                <a:cubicBezTo>
                  <a:pt x="1061" y="1222"/>
                  <a:pt x="1051" y="1236"/>
                  <a:pt x="1049" y="1250"/>
                </a:cubicBezTo>
                <a:cubicBezTo>
                  <a:pt x="1045" y="1293"/>
                  <a:pt x="1013" y="1381"/>
                  <a:pt x="957" y="1463"/>
                </a:cubicBezTo>
                <a:cubicBezTo>
                  <a:pt x="902" y="1545"/>
                  <a:pt x="828" y="1623"/>
                  <a:pt x="744" y="1662"/>
                </a:cubicBezTo>
                <a:cubicBezTo>
                  <a:pt x="738" y="1664"/>
                  <a:pt x="731" y="1670"/>
                  <a:pt x="727" y="1676"/>
                </a:cubicBezTo>
                <a:cubicBezTo>
                  <a:pt x="707" y="1707"/>
                  <a:pt x="670" y="1730"/>
                  <a:pt x="629" y="1730"/>
                </a:cubicBezTo>
                <a:cubicBezTo>
                  <a:pt x="588" y="1730"/>
                  <a:pt x="551" y="1709"/>
                  <a:pt x="531" y="1676"/>
                </a:cubicBezTo>
                <a:cubicBezTo>
                  <a:pt x="527" y="1670"/>
                  <a:pt x="521" y="1666"/>
                  <a:pt x="514" y="1662"/>
                </a:cubicBezTo>
                <a:cubicBezTo>
                  <a:pt x="430" y="1623"/>
                  <a:pt x="355" y="1545"/>
                  <a:pt x="301" y="1463"/>
                </a:cubicBezTo>
                <a:cubicBezTo>
                  <a:pt x="246" y="1381"/>
                  <a:pt x="213" y="1293"/>
                  <a:pt x="207" y="1250"/>
                </a:cubicBezTo>
                <a:cubicBezTo>
                  <a:pt x="205" y="1236"/>
                  <a:pt x="195" y="1224"/>
                  <a:pt x="181" y="1218"/>
                </a:cubicBezTo>
                <a:cubicBezTo>
                  <a:pt x="181" y="1218"/>
                  <a:pt x="92" y="1191"/>
                  <a:pt x="78" y="1064"/>
                </a:cubicBezTo>
                <a:cubicBezTo>
                  <a:pt x="74" y="1035"/>
                  <a:pt x="82" y="1015"/>
                  <a:pt x="92" y="998"/>
                </a:cubicBezTo>
                <a:cubicBezTo>
                  <a:pt x="97" y="992"/>
                  <a:pt x="103" y="986"/>
                  <a:pt x="107" y="982"/>
                </a:cubicBezTo>
                <a:cubicBezTo>
                  <a:pt x="111" y="982"/>
                  <a:pt x="113" y="984"/>
                  <a:pt x="117" y="984"/>
                </a:cubicBezTo>
                <a:cubicBezTo>
                  <a:pt x="195" y="984"/>
                  <a:pt x="221" y="855"/>
                  <a:pt x="236" y="788"/>
                </a:cubicBezTo>
                <a:cubicBezTo>
                  <a:pt x="260" y="666"/>
                  <a:pt x="396" y="631"/>
                  <a:pt x="590" y="631"/>
                </a:cubicBezTo>
                <a:cubicBezTo>
                  <a:pt x="772" y="629"/>
                  <a:pt x="875" y="545"/>
                  <a:pt x="924" y="487"/>
                </a:cubicBezTo>
                <a:close/>
                <a:moveTo>
                  <a:pt x="412" y="982"/>
                </a:moveTo>
                <a:cubicBezTo>
                  <a:pt x="379" y="982"/>
                  <a:pt x="353" y="1009"/>
                  <a:pt x="353" y="1041"/>
                </a:cubicBezTo>
                <a:cubicBezTo>
                  <a:pt x="353" y="1074"/>
                  <a:pt x="379" y="1101"/>
                  <a:pt x="412" y="1101"/>
                </a:cubicBezTo>
                <a:cubicBezTo>
                  <a:pt x="445" y="1101"/>
                  <a:pt x="471" y="1074"/>
                  <a:pt x="471" y="1041"/>
                </a:cubicBezTo>
                <a:cubicBezTo>
                  <a:pt x="471" y="1009"/>
                  <a:pt x="445" y="982"/>
                  <a:pt x="412" y="982"/>
                </a:cubicBezTo>
                <a:close/>
                <a:moveTo>
                  <a:pt x="846" y="982"/>
                </a:moveTo>
                <a:cubicBezTo>
                  <a:pt x="813" y="982"/>
                  <a:pt x="787" y="1009"/>
                  <a:pt x="787" y="1041"/>
                </a:cubicBezTo>
                <a:cubicBezTo>
                  <a:pt x="787" y="1074"/>
                  <a:pt x="813" y="1101"/>
                  <a:pt x="846" y="1101"/>
                </a:cubicBezTo>
                <a:cubicBezTo>
                  <a:pt x="879" y="1101"/>
                  <a:pt x="906" y="1074"/>
                  <a:pt x="906" y="1041"/>
                </a:cubicBezTo>
                <a:cubicBezTo>
                  <a:pt x="906" y="1009"/>
                  <a:pt x="877" y="982"/>
                  <a:pt x="846" y="98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16"/>
          <p:cNvSpPr>
            <a:spLocks noChangeArrowheads="1"/>
          </p:cNvSpPr>
          <p:nvPr userDrawn="1"/>
        </p:nvSpPr>
        <p:spPr bwMode="auto">
          <a:xfrm>
            <a:off x="6012048" y="4357020"/>
            <a:ext cx="1066380" cy="1147549"/>
          </a:xfrm>
          <a:custGeom>
            <a:avLst/>
            <a:gdLst>
              <a:gd name="T0" fmla="*/ 102137168 w 1680"/>
              <a:gd name="T1" fmla="*/ 0 h 1806"/>
              <a:gd name="T2" fmla="*/ 11665434 w 1680"/>
              <a:gd name="T3" fmla="*/ 90530009 h 1806"/>
              <a:gd name="T4" fmla="*/ 13739160 w 1680"/>
              <a:gd name="T5" fmla="*/ 114818531 h 1806"/>
              <a:gd name="T6" fmla="*/ 1296079 w 1680"/>
              <a:gd name="T7" fmla="*/ 186385228 h 1806"/>
              <a:gd name="T8" fmla="*/ 259216 w 1680"/>
              <a:gd name="T9" fmla="*/ 190021983 h 1806"/>
              <a:gd name="T10" fmla="*/ 2332943 w 1680"/>
              <a:gd name="T11" fmla="*/ 193528996 h 1806"/>
              <a:gd name="T12" fmla="*/ 69862994 w 1680"/>
              <a:gd name="T13" fmla="*/ 212362204 h 1806"/>
              <a:gd name="T14" fmla="*/ 108099493 w 1680"/>
              <a:gd name="T15" fmla="*/ 234442941 h 1806"/>
              <a:gd name="T16" fmla="*/ 146465960 w 1680"/>
              <a:gd name="T17" fmla="*/ 212362204 h 1806"/>
              <a:gd name="T18" fmla="*/ 215292090 w 1680"/>
              <a:gd name="T19" fmla="*/ 193528996 h 1806"/>
              <a:gd name="T20" fmla="*/ 217365817 w 1680"/>
              <a:gd name="T21" fmla="*/ 190021983 h 1806"/>
              <a:gd name="T22" fmla="*/ 216328954 w 1680"/>
              <a:gd name="T23" fmla="*/ 186125383 h 1806"/>
              <a:gd name="T24" fmla="*/ 202589433 w 1680"/>
              <a:gd name="T25" fmla="*/ 118715131 h 1806"/>
              <a:gd name="T26" fmla="*/ 204663520 w 1680"/>
              <a:gd name="T27" fmla="*/ 94296507 h 1806"/>
              <a:gd name="T28" fmla="*/ 147891647 w 1680"/>
              <a:gd name="T29" fmla="*/ 20781509 h 1806"/>
              <a:gd name="T30" fmla="*/ 102137168 w 1680"/>
              <a:gd name="T31" fmla="*/ 0 h 1806"/>
              <a:gd name="T32" fmla="*/ 143614225 w 1680"/>
              <a:gd name="T33" fmla="*/ 78450620 h 1806"/>
              <a:gd name="T34" fmla="*/ 164871366 w 1680"/>
              <a:gd name="T35" fmla="*/ 134171430 h 1806"/>
              <a:gd name="T36" fmla="*/ 140374027 w 1680"/>
              <a:gd name="T37" fmla="*/ 204958952 h 1806"/>
              <a:gd name="T38" fmla="*/ 140374027 w 1680"/>
              <a:gd name="T39" fmla="*/ 205218797 h 1806"/>
              <a:gd name="T40" fmla="*/ 108877500 w 1680"/>
              <a:gd name="T41" fmla="*/ 224961285 h 1806"/>
              <a:gd name="T42" fmla="*/ 77251006 w 1680"/>
              <a:gd name="T43" fmla="*/ 205218797 h 1806"/>
              <a:gd name="T44" fmla="*/ 76991790 w 1680"/>
              <a:gd name="T45" fmla="*/ 204958952 h 1806"/>
              <a:gd name="T46" fmla="*/ 52753667 w 1680"/>
              <a:gd name="T47" fmla="*/ 148328862 h 1806"/>
              <a:gd name="T48" fmla="*/ 93971509 w 1680"/>
              <a:gd name="T49" fmla="*/ 112610385 h 1806"/>
              <a:gd name="T50" fmla="*/ 105118510 w 1680"/>
              <a:gd name="T51" fmla="*/ 109753166 h 1806"/>
              <a:gd name="T52" fmla="*/ 143614225 w 1680"/>
              <a:gd name="T53" fmla="*/ 78450620 h 1806"/>
              <a:gd name="T54" fmla="*/ 80750780 w 1680"/>
              <a:gd name="T55" fmla="*/ 132612718 h 1806"/>
              <a:gd name="T56" fmla="*/ 72973584 w 1680"/>
              <a:gd name="T57" fmla="*/ 140276176 h 1806"/>
              <a:gd name="T58" fmla="*/ 80750780 w 1680"/>
              <a:gd name="T59" fmla="*/ 148069017 h 1806"/>
              <a:gd name="T60" fmla="*/ 88398008 w 1680"/>
              <a:gd name="T61" fmla="*/ 140276176 h 1806"/>
              <a:gd name="T62" fmla="*/ 80750780 w 1680"/>
              <a:gd name="T63" fmla="*/ 132612718 h 1806"/>
              <a:gd name="T64" fmla="*/ 136744645 w 1680"/>
              <a:gd name="T65" fmla="*/ 132612718 h 1806"/>
              <a:gd name="T66" fmla="*/ 128967809 w 1680"/>
              <a:gd name="T67" fmla="*/ 140276176 h 1806"/>
              <a:gd name="T68" fmla="*/ 136744645 w 1680"/>
              <a:gd name="T69" fmla="*/ 148069017 h 1806"/>
              <a:gd name="T70" fmla="*/ 144392233 w 1680"/>
              <a:gd name="T71" fmla="*/ 140276176 h 1806"/>
              <a:gd name="T72" fmla="*/ 136744645 w 1680"/>
              <a:gd name="T73" fmla="*/ 132612718 h 180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680" h="1806">
                <a:moveTo>
                  <a:pt x="788" y="0"/>
                </a:moveTo>
                <a:cubicBezTo>
                  <a:pt x="358" y="0"/>
                  <a:pt x="90" y="268"/>
                  <a:pt x="90" y="697"/>
                </a:cubicBezTo>
                <a:cubicBezTo>
                  <a:pt x="90" y="759"/>
                  <a:pt x="98" y="820"/>
                  <a:pt x="106" y="884"/>
                </a:cubicBezTo>
                <a:cubicBezTo>
                  <a:pt x="131" y="1058"/>
                  <a:pt x="156" y="1240"/>
                  <a:pt x="10" y="1435"/>
                </a:cubicBezTo>
                <a:cubicBezTo>
                  <a:pt x="4" y="1443"/>
                  <a:pt x="0" y="1453"/>
                  <a:pt x="2" y="1463"/>
                </a:cubicBezTo>
                <a:cubicBezTo>
                  <a:pt x="4" y="1474"/>
                  <a:pt x="10" y="1484"/>
                  <a:pt x="18" y="1490"/>
                </a:cubicBezTo>
                <a:cubicBezTo>
                  <a:pt x="24" y="1494"/>
                  <a:pt x="182" y="1597"/>
                  <a:pt x="539" y="1635"/>
                </a:cubicBezTo>
                <a:cubicBezTo>
                  <a:pt x="629" y="1744"/>
                  <a:pt x="733" y="1805"/>
                  <a:pt x="834" y="1805"/>
                </a:cubicBezTo>
                <a:cubicBezTo>
                  <a:pt x="934" y="1805"/>
                  <a:pt x="1038" y="1746"/>
                  <a:pt x="1130" y="1635"/>
                </a:cubicBezTo>
                <a:cubicBezTo>
                  <a:pt x="1489" y="1597"/>
                  <a:pt x="1655" y="1494"/>
                  <a:pt x="1661" y="1490"/>
                </a:cubicBezTo>
                <a:cubicBezTo>
                  <a:pt x="1671" y="1484"/>
                  <a:pt x="1675" y="1474"/>
                  <a:pt x="1677" y="1463"/>
                </a:cubicBezTo>
                <a:cubicBezTo>
                  <a:pt x="1679" y="1453"/>
                  <a:pt x="1677" y="1441"/>
                  <a:pt x="1669" y="1433"/>
                </a:cubicBezTo>
                <a:cubicBezTo>
                  <a:pt x="1522" y="1244"/>
                  <a:pt x="1542" y="1084"/>
                  <a:pt x="1563" y="914"/>
                </a:cubicBezTo>
                <a:cubicBezTo>
                  <a:pt x="1571" y="853"/>
                  <a:pt x="1579" y="792"/>
                  <a:pt x="1579" y="726"/>
                </a:cubicBezTo>
                <a:cubicBezTo>
                  <a:pt x="1579" y="471"/>
                  <a:pt x="1464" y="170"/>
                  <a:pt x="1141" y="160"/>
                </a:cubicBezTo>
                <a:cubicBezTo>
                  <a:pt x="1012" y="29"/>
                  <a:pt x="879" y="0"/>
                  <a:pt x="788" y="0"/>
                </a:cubicBezTo>
                <a:close/>
                <a:moveTo>
                  <a:pt x="1108" y="604"/>
                </a:moveTo>
                <a:cubicBezTo>
                  <a:pt x="1165" y="666"/>
                  <a:pt x="1272" y="808"/>
                  <a:pt x="1272" y="1033"/>
                </a:cubicBezTo>
                <a:cubicBezTo>
                  <a:pt x="1272" y="1334"/>
                  <a:pt x="1083" y="1576"/>
                  <a:pt x="1083" y="1578"/>
                </a:cubicBezTo>
                <a:cubicBezTo>
                  <a:pt x="1083" y="1578"/>
                  <a:pt x="1083" y="1578"/>
                  <a:pt x="1083" y="1580"/>
                </a:cubicBezTo>
                <a:cubicBezTo>
                  <a:pt x="1006" y="1676"/>
                  <a:pt x="920" y="1732"/>
                  <a:pt x="840" y="1732"/>
                </a:cubicBezTo>
                <a:cubicBezTo>
                  <a:pt x="760" y="1732"/>
                  <a:pt x="674" y="1678"/>
                  <a:pt x="596" y="1580"/>
                </a:cubicBezTo>
                <a:cubicBezTo>
                  <a:pt x="596" y="1580"/>
                  <a:pt x="596" y="1580"/>
                  <a:pt x="594" y="1578"/>
                </a:cubicBezTo>
                <a:cubicBezTo>
                  <a:pt x="592" y="1576"/>
                  <a:pt x="407" y="1400"/>
                  <a:pt x="407" y="1142"/>
                </a:cubicBezTo>
                <a:cubicBezTo>
                  <a:pt x="407" y="945"/>
                  <a:pt x="575" y="904"/>
                  <a:pt x="725" y="867"/>
                </a:cubicBezTo>
                <a:cubicBezTo>
                  <a:pt x="756" y="859"/>
                  <a:pt x="784" y="853"/>
                  <a:pt x="811" y="845"/>
                </a:cubicBezTo>
                <a:cubicBezTo>
                  <a:pt x="987" y="790"/>
                  <a:pt x="1071" y="674"/>
                  <a:pt x="1108" y="604"/>
                </a:cubicBezTo>
                <a:close/>
                <a:moveTo>
                  <a:pt x="623" y="1021"/>
                </a:moveTo>
                <a:cubicBezTo>
                  <a:pt x="590" y="1021"/>
                  <a:pt x="563" y="1048"/>
                  <a:pt x="563" y="1080"/>
                </a:cubicBezTo>
                <a:cubicBezTo>
                  <a:pt x="563" y="1113"/>
                  <a:pt x="590" y="1140"/>
                  <a:pt x="623" y="1140"/>
                </a:cubicBezTo>
                <a:cubicBezTo>
                  <a:pt x="655" y="1140"/>
                  <a:pt x="682" y="1113"/>
                  <a:pt x="682" y="1080"/>
                </a:cubicBezTo>
                <a:cubicBezTo>
                  <a:pt x="680" y="1048"/>
                  <a:pt x="655" y="1021"/>
                  <a:pt x="623" y="1021"/>
                </a:cubicBezTo>
                <a:close/>
                <a:moveTo>
                  <a:pt x="1055" y="1021"/>
                </a:moveTo>
                <a:cubicBezTo>
                  <a:pt x="1022" y="1021"/>
                  <a:pt x="995" y="1048"/>
                  <a:pt x="995" y="1080"/>
                </a:cubicBezTo>
                <a:cubicBezTo>
                  <a:pt x="995" y="1113"/>
                  <a:pt x="1022" y="1140"/>
                  <a:pt x="1055" y="1140"/>
                </a:cubicBezTo>
                <a:cubicBezTo>
                  <a:pt x="1087" y="1140"/>
                  <a:pt x="1114" y="1113"/>
                  <a:pt x="1114" y="1080"/>
                </a:cubicBezTo>
                <a:cubicBezTo>
                  <a:pt x="1114" y="1048"/>
                  <a:pt x="1087" y="1021"/>
                  <a:pt x="1055" y="102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867906"/>
            <a:ext cx="12192000" cy="59900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 userDrawn="1"/>
        </p:nvSpPr>
        <p:spPr>
          <a:xfrm>
            <a:off x="5615553" y="994961"/>
            <a:ext cx="960894" cy="9608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483516"/>
            <a:ext cx="12192000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5762787" y="1142194"/>
            <a:ext cx="666427" cy="666427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1490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445228"/>
            <a:ext cx="10515600" cy="650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838200" y="2252916"/>
            <a:ext cx="3971925" cy="397192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 userDrawn="1"/>
        </p:nvSpPr>
        <p:spPr bwMode="auto">
          <a:xfrm rot="16200000">
            <a:off x="812527" y="2228212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Straight Connector 14"/>
          <p:cNvCxnSpPr>
            <a:stCxn id="18" idx="0"/>
            <a:endCxn id="18" idx="4"/>
          </p:cNvCxnSpPr>
          <p:nvPr userDrawn="1"/>
        </p:nvCxnSpPr>
        <p:spPr>
          <a:xfrm>
            <a:off x="2824163" y="2252916"/>
            <a:ext cx="0" cy="3971925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6"/>
            <a:endCxn id="18" idx="2"/>
          </p:cNvCxnSpPr>
          <p:nvPr userDrawn="1"/>
        </p:nvCxnSpPr>
        <p:spPr>
          <a:xfrm flipH="1">
            <a:off x="838200" y="4238879"/>
            <a:ext cx="397192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>
            <a:spLocks noChangeArrowheads="1"/>
          </p:cNvSpPr>
          <p:nvPr userDrawn="1"/>
        </p:nvSpPr>
        <p:spPr bwMode="auto">
          <a:xfrm rot="10800000">
            <a:off x="812527" y="4238878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2443913" y="3858629"/>
            <a:ext cx="760498" cy="760498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9"/>
          <p:cNvSpPr>
            <a:spLocks noChangeArrowheads="1"/>
          </p:cNvSpPr>
          <p:nvPr userDrawn="1"/>
        </p:nvSpPr>
        <p:spPr bwMode="auto">
          <a:xfrm>
            <a:off x="2569426" y="3979744"/>
            <a:ext cx="515826" cy="492870"/>
          </a:xfrm>
          <a:custGeom>
            <a:avLst/>
            <a:gdLst>
              <a:gd name="T0" fmla="*/ 217915650 w 1691"/>
              <a:gd name="T1" fmla="*/ 79529845 h 1610"/>
              <a:gd name="T2" fmla="*/ 134617743 w 1691"/>
              <a:gd name="T3" fmla="*/ 79529845 h 1610"/>
              <a:gd name="T4" fmla="*/ 109344775 w 1691"/>
              <a:gd name="T5" fmla="*/ 0 h 1610"/>
              <a:gd name="T6" fmla="*/ 83169163 w 1691"/>
              <a:gd name="T7" fmla="*/ 79141154 h 1610"/>
              <a:gd name="T8" fmla="*/ 0 w 1691"/>
              <a:gd name="T9" fmla="*/ 78882026 h 1610"/>
              <a:gd name="T10" fmla="*/ 773542 w 1691"/>
              <a:gd name="T11" fmla="*/ 79529845 h 1610"/>
              <a:gd name="T12" fmla="*/ 0 w 1691"/>
              <a:gd name="T13" fmla="*/ 79529845 h 1610"/>
              <a:gd name="T14" fmla="*/ 67308872 w 1691"/>
              <a:gd name="T15" fmla="*/ 128491276 h 1610"/>
              <a:gd name="T16" fmla="*/ 41778056 w 1691"/>
              <a:gd name="T17" fmla="*/ 208150325 h 1610"/>
              <a:gd name="T18" fmla="*/ 109086928 w 1691"/>
              <a:gd name="T19" fmla="*/ 159059690 h 1610"/>
              <a:gd name="T20" fmla="*/ 175880105 w 1691"/>
              <a:gd name="T21" fmla="*/ 208409453 h 1610"/>
              <a:gd name="T22" fmla="*/ 150478034 w 1691"/>
              <a:gd name="T23" fmla="*/ 128750044 h 1610"/>
              <a:gd name="T24" fmla="*/ 217915650 w 1691"/>
              <a:gd name="T25" fmla="*/ 79529845 h 1610"/>
              <a:gd name="T26" fmla="*/ 153185609 w 1691"/>
              <a:gd name="T27" fmla="*/ 177064016 h 1610"/>
              <a:gd name="T28" fmla="*/ 108829081 w 1691"/>
              <a:gd name="T29" fmla="*/ 144422942 h 1610"/>
              <a:gd name="T30" fmla="*/ 64214347 w 1691"/>
              <a:gd name="T31" fmla="*/ 177064016 h 1610"/>
              <a:gd name="T32" fmla="*/ 81363874 w 1691"/>
              <a:gd name="T33" fmla="*/ 124346315 h 1610"/>
              <a:gd name="T34" fmla="*/ 36749140 w 1691"/>
              <a:gd name="T35" fmla="*/ 91705241 h 1610"/>
              <a:gd name="T36" fmla="*/ 37264834 w 1691"/>
              <a:gd name="T37" fmla="*/ 91705241 h 1610"/>
              <a:gd name="T38" fmla="*/ 36491293 w 1691"/>
              <a:gd name="T39" fmla="*/ 91187346 h 1610"/>
              <a:gd name="T40" fmla="*/ 91679195 w 1691"/>
              <a:gd name="T41" fmla="*/ 91446473 h 1610"/>
              <a:gd name="T42" fmla="*/ 109086928 w 1691"/>
              <a:gd name="T43" fmla="*/ 38728772 h 1610"/>
              <a:gd name="T44" fmla="*/ 125978608 w 1691"/>
              <a:gd name="T45" fmla="*/ 91705241 h 1610"/>
              <a:gd name="T46" fmla="*/ 181424716 w 1691"/>
              <a:gd name="T47" fmla="*/ 91705241 h 1610"/>
              <a:gd name="T48" fmla="*/ 136552135 w 1691"/>
              <a:gd name="T49" fmla="*/ 124605443 h 1610"/>
              <a:gd name="T50" fmla="*/ 153185609 w 1691"/>
              <a:gd name="T51" fmla="*/ 177064016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9039600" y="2228212"/>
            <a:ext cx="2452745" cy="39966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845224" y="2235759"/>
            <a:ext cx="3971925" cy="3971925"/>
          </a:xfrm>
          <a:prstGeom prst="ellipse">
            <a:avLst/>
          </a:prstGeom>
          <a:noFill/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3071976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405389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071976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405389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368516-0962-7044-80E1-C73A99963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20" r="37922"/>
          <a:stretch/>
        </p:blipFill>
        <p:spPr>
          <a:xfrm>
            <a:off x="5370290" y="2228210"/>
            <a:ext cx="3401882" cy="400417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9909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867906"/>
            <a:ext cx="12192000" cy="59900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 userDrawn="1"/>
        </p:nvSpPr>
        <p:spPr>
          <a:xfrm>
            <a:off x="5615553" y="994961"/>
            <a:ext cx="960894" cy="9608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483516"/>
            <a:ext cx="12192000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5762787" y="1142194"/>
            <a:ext cx="666427" cy="666427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1490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445228"/>
            <a:ext cx="10515600" cy="650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838200" y="2252916"/>
            <a:ext cx="3971925" cy="397192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 userDrawn="1"/>
        </p:nvSpPr>
        <p:spPr bwMode="auto">
          <a:xfrm rot="16200000">
            <a:off x="812527" y="2228212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 userDrawn="1"/>
        </p:nvSpPr>
        <p:spPr bwMode="auto">
          <a:xfrm rot="5400000">
            <a:off x="2822109" y="4237283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Straight Connector 14"/>
          <p:cNvCxnSpPr>
            <a:stCxn id="18" idx="0"/>
            <a:endCxn id="18" idx="4"/>
          </p:cNvCxnSpPr>
          <p:nvPr userDrawn="1"/>
        </p:nvCxnSpPr>
        <p:spPr>
          <a:xfrm>
            <a:off x="2824163" y="2252916"/>
            <a:ext cx="0" cy="3971925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6"/>
            <a:endCxn id="18" idx="2"/>
          </p:cNvCxnSpPr>
          <p:nvPr userDrawn="1"/>
        </p:nvCxnSpPr>
        <p:spPr>
          <a:xfrm flipH="1">
            <a:off x="838200" y="4238879"/>
            <a:ext cx="397192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>
            <a:spLocks noChangeArrowheads="1"/>
          </p:cNvSpPr>
          <p:nvPr userDrawn="1"/>
        </p:nvSpPr>
        <p:spPr bwMode="auto">
          <a:xfrm rot="10800000">
            <a:off x="812527" y="4238878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2443913" y="3858629"/>
            <a:ext cx="760498" cy="760498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9"/>
          <p:cNvSpPr>
            <a:spLocks noChangeArrowheads="1"/>
          </p:cNvSpPr>
          <p:nvPr userDrawn="1"/>
        </p:nvSpPr>
        <p:spPr bwMode="auto">
          <a:xfrm>
            <a:off x="2569426" y="3979744"/>
            <a:ext cx="515826" cy="492870"/>
          </a:xfrm>
          <a:custGeom>
            <a:avLst/>
            <a:gdLst>
              <a:gd name="T0" fmla="*/ 217915650 w 1691"/>
              <a:gd name="T1" fmla="*/ 79529845 h 1610"/>
              <a:gd name="T2" fmla="*/ 134617743 w 1691"/>
              <a:gd name="T3" fmla="*/ 79529845 h 1610"/>
              <a:gd name="T4" fmla="*/ 109344775 w 1691"/>
              <a:gd name="T5" fmla="*/ 0 h 1610"/>
              <a:gd name="T6" fmla="*/ 83169163 w 1691"/>
              <a:gd name="T7" fmla="*/ 79141154 h 1610"/>
              <a:gd name="T8" fmla="*/ 0 w 1691"/>
              <a:gd name="T9" fmla="*/ 78882026 h 1610"/>
              <a:gd name="T10" fmla="*/ 773542 w 1691"/>
              <a:gd name="T11" fmla="*/ 79529845 h 1610"/>
              <a:gd name="T12" fmla="*/ 0 w 1691"/>
              <a:gd name="T13" fmla="*/ 79529845 h 1610"/>
              <a:gd name="T14" fmla="*/ 67308872 w 1691"/>
              <a:gd name="T15" fmla="*/ 128491276 h 1610"/>
              <a:gd name="T16" fmla="*/ 41778056 w 1691"/>
              <a:gd name="T17" fmla="*/ 208150325 h 1610"/>
              <a:gd name="T18" fmla="*/ 109086928 w 1691"/>
              <a:gd name="T19" fmla="*/ 159059690 h 1610"/>
              <a:gd name="T20" fmla="*/ 175880105 w 1691"/>
              <a:gd name="T21" fmla="*/ 208409453 h 1610"/>
              <a:gd name="T22" fmla="*/ 150478034 w 1691"/>
              <a:gd name="T23" fmla="*/ 128750044 h 1610"/>
              <a:gd name="T24" fmla="*/ 217915650 w 1691"/>
              <a:gd name="T25" fmla="*/ 79529845 h 1610"/>
              <a:gd name="T26" fmla="*/ 153185609 w 1691"/>
              <a:gd name="T27" fmla="*/ 177064016 h 1610"/>
              <a:gd name="T28" fmla="*/ 108829081 w 1691"/>
              <a:gd name="T29" fmla="*/ 144422942 h 1610"/>
              <a:gd name="T30" fmla="*/ 64214347 w 1691"/>
              <a:gd name="T31" fmla="*/ 177064016 h 1610"/>
              <a:gd name="T32" fmla="*/ 81363874 w 1691"/>
              <a:gd name="T33" fmla="*/ 124346315 h 1610"/>
              <a:gd name="T34" fmla="*/ 36749140 w 1691"/>
              <a:gd name="T35" fmla="*/ 91705241 h 1610"/>
              <a:gd name="T36" fmla="*/ 37264834 w 1691"/>
              <a:gd name="T37" fmla="*/ 91705241 h 1610"/>
              <a:gd name="T38" fmla="*/ 36491293 w 1691"/>
              <a:gd name="T39" fmla="*/ 91187346 h 1610"/>
              <a:gd name="T40" fmla="*/ 91679195 w 1691"/>
              <a:gd name="T41" fmla="*/ 91446473 h 1610"/>
              <a:gd name="T42" fmla="*/ 109086928 w 1691"/>
              <a:gd name="T43" fmla="*/ 38728772 h 1610"/>
              <a:gd name="T44" fmla="*/ 125978608 w 1691"/>
              <a:gd name="T45" fmla="*/ 91705241 h 1610"/>
              <a:gd name="T46" fmla="*/ 181424716 w 1691"/>
              <a:gd name="T47" fmla="*/ 91705241 h 1610"/>
              <a:gd name="T48" fmla="*/ 136552135 w 1691"/>
              <a:gd name="T49" fmla="*/ 124605443 h 1610"/>
              <a:gd name="T50" fmla="*/ 153185609 w 1691"/>
              <a:gd name="T51" fmla="*/ 177064016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5210971" y="2228212"/>
            <a:ext cx="2536029" cy="3996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845224" y="2235759"/>
            <a:ext cx="3971925" cy="3971925"/>
          </a:xfrm>
          <a:prstGeom prst="ellipse">
            <a:avLst/>
          </a:prstGeom>
          <a:noFill/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3071976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405389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071976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405389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77D446A-B64F-FE4C-8845-A478398B5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174" r="20382"/>
          <a:stretch/>
        </p:blipFill>
        <p:spPr>
          <a:xfrm>
            <a:off x="8092694" y="2220984"/>
            <a:ext cx="3394858" cy="402696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97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867906"/>
            <a:ext cx="12192000" cy="59900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 userDrawn="1"/>
        </p:nvSpPr>
        <p:spPr>
          <a:xfrm>
            <a:off x="5615553" y="994961"/>
            <a:ext cx="960894" cy="9608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483516"/>
            <a:ext cx="12192000" cy="11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5762787" y="1142194"/>
            <a:ext cx="666427" cy="666427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1490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445228"/>
            <a:ext cx="10515600" cy="650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838200" y="2252916"/>
            <a:ext cx="3971925" cy="397192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 userDrawn="1"/>
        </p:nvSpPr>
        <p:spPr bwMode="auto">
          <a:xfrm rot="16200000">
            <a:off x="812527" y="2228212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 userDrawn="1"/>
        </p:nvSpPr>
        <p:spPr bwMode="auto">
          <a:xfrm rot="5400000">
            <a:off x="2822109" y="4237283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8553BEC-B29F-2A4E-A341-78FFD88A1F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22109" y="2294183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Straight Connector 14"/>
          <p:cNvCxnSpPr>
            <a:stCxn id="18" idx="0"/>
            <a:endCxn id="18" idx="4"/>
          </p:cNvCxnSpPr>
          <p:nvPr userDrawn="1"/>
        </p:nvCxnSpPr>
        <p:spPr>
          <a:xfrm>
            <a:off x="2824163" y="2252916"/>
            <a:ext cx="0" cy="3971925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6"/>
            <a:endCxn id="18" idx="2"/>
          </p:cNvCxnSpPr>
          <p:nvPr userDrawn="1"/>
        </p:nvCxnSpPr>
        <p:spPr>
          <a:xfrm flipH="1">
            <a:off x="838200" y="4238879"/>
            <a:ext cx="397192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>
            <a:spLocks noChangeArrowheads="1"/>
          </p:cNvSpPr>
          <p:nvPr userDrawn="1"/>
        </p:nvSpPr>
        <p:spPr bwMode="auto">
          <a:xfrm rot="10800000">
            <a:off x="812527" y="4238878"/>
            <a:ext cx="2010666" cy="2010666"/>
          </a:xfrm>
          <a:custGeom>
            <a:avLst/>
            <a:gdLst>
              <a:gd name="T0" fmla="*/ 14316 w 14317"/>
              <a:gd name="T1" fmla="*/ 14317 h 14318"/>
              <a:gd name="T2" fmla="*/ 0 w 14317"/>
              <a:gd name="T3" fmla="*/ 0 h 14318"/>
              <a:gd name="T4" fmla="*/ 0 w 14317"/>
              <a:gd name="T5" fmla="*/ 14317 h 14318"/>
              <a:gd name="T6" fmla="*/ 14316 w 14317"/>
              <a:gd name="T7" fmla="*/ 14317 h 1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17" h="14318">
                <a:moveTo>
                  <a:pt x="14316" y="14317"/>
                </a:moveTo>
                <a:cubicBezTo>
                  <a:pt x="14316" y="6411"/>
                  <a:pt x="7906" y="0"/>
                  <a:pt x="0" y="0"/>
                </a:cubicBezTo>
                <a:lnTo>
                  <a:pt x="0" y="14317"/>
                </a:lnTo>
                <a:lnTo>
                  <a:pt x="14316" y="143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2443913" y="3858629"/>
            <a:ext cx="760498" cy="760498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9"/>
          <p:cNvSpPr>
            <a:spLocks noChangeArrowheads="1"/>
          </p:cNvSpPr>
          <p:nvPr userDrawn="1"/>
        </p:nvSpPr>
        <p:spPr bwMode="auto">
          <a:xfrm>
            <a:off x="2569426" y="3979744"/>
            <a:ext cx="515826" cy="492870"/>
          </a:xfrm>
          <a:custGeom>
            <a:avLst/>
            <a:gdLst>
              <a:gd name="T0" fmla="*/ 217915650 w 1691"/>
              <a:gd name="T1" fmla="*/ 79529845 h 1610"/>
              <a:gd name="T2" fmla="*/ 134617743 w 1691"/>
              <a:gd name="T3" fmla="*/ 79529845 h 1610"/>
              <a:gd name="T4" fmla="*/ 109344775 w 1691"/>
              <a:gd name="T5" fmla="*/ 0 h 1610"/>
              <a:gd name="T6" fmla="*/ 83169163 w 1691"/>
              <a:gd name="T7" fmla="*/ 79141154 h 1610"/>
              <a:gd name="T8" fmla="*/ 0 w 1691"/>
              <a:gd name="T9" fmla="*/ 78882026 h 1610"/>
              <a:gd name="T10" fmla="*/ 773542 w 1691"/>
              <a:gd name="T11" fmla="*/ 79529845 h 1610"/>
              <a:gd name="T12" fmla="*/ 0 w 1691"/>
              <a:gd name="T13" fmla="*/ 79529845 h 1610"/>
              <a:gd name="T14" fmla="*/ 67308872 w 1691"/>
              <a:gd name="T15" fmla="*/ 128491276 h 1610"/>
              <a:gd name="T16" fmla="*/ 41778056 w 1691"/>
              <a:gd name="T17" fmla="*/ 208150325 h 1610"/>
              <a:gd name="T18" fmla="*/ 109086928 w 1691"/>
              <a:gd name="T19" fmla="*/ 159059690 h 1610"/>
              <a:gd name="T20" fmla="*/ 175880105 w 1691"/>
              <a:gd name="T21" fmla="*/ 208409453 h 1610"/>
              <a:gd name="T22" fmla="*/ 150478034 w 1691"/>
              <a:gd name="T23" fmla="*/ 128750044 h 1610"/>
              <a:gd name="T24" fmla="*/ 217915650 w 1691"/>
              <a:gd name="T25" fmla="*/ 79529845 h 1610"/>
              <a:gd name="T26" fmla="*/ 153185609 w 1691"/>
              <a:gd name="T27" fmla="*/ 177064016 h 1610"/>
              <a:gd name="T28" fmla="*/ 108829081 w 1691"/>
              <a:gd name="T29" fmla="*/ 144422942 h 1610"/>
              <a:gd name="T30" fmla="*/ 64214347 w 1691"/>
              <a:gd name="T31" fmla="*/ 177064016 h 1610"/>
              <a:gd name="T32" fmla="*/ 81363874 w 1691"/>
              <a:gd name="T33" fmla="*/ 124346315 h 1610"/>
              <a:gd name="T34" fmla="*/ 36749140 w 1691"/>
              <a:gd name="T35" fmla="*/ 91705241 h 1610"/>
              <a:gd name="T36" fmla="*/ 37264834 w 1691"/>
              <a:gd name="T37" fmla="*/ 91705241 h 1610"/>
              <a:gd name="T38" fmla="*/ 36491293 w 1691"/>
              <a:gd name="T39" fmla="*/ 91187346 h 1610"/>
              <a:gd name="T40" fmla="*/ 91679195 w 1691"/>
              <a:gd name="T41" fmla="*/ 91446473 h 1610"/>
              <a:gd name="T42" fmla="*/ 109086928 w 1691"/>
              <a:gd name="T43" fmla="*/ 38728772 h 1610"/>
              <a:gd name="T44" fmla="*/ 125978608 w 1691"/>
              <a:gd name="T45" fmla="*/ 91705241 h 1610"/>
              <a:gd name="T46" fmla="*/ 181424716 w 1691"/>
              <a:gd name="T47" fmla="*/ 91705241 h 1610"/>
              <a:gd name="T48" fmla="*/ 136552135 w 1691"/>
              <a:gd name="T49" fmla="*/ 124605443 h 1610"/>
              <a:gd name="T50" fmla="*/ 153185609 w 1691"/>
              <a:gd name="T51" fmla="*/ 177064016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5511799" y="4126396"/>
            <a:ext cx="5842001" cy="1987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845224" y="2235759"/>
            <a:ext cx="3971925" cy="3971925"/>
          </a:xfrm>
          <a:prstGeom prst="ellipse">
            <a:avLst/>
          </a:prstGeom>
          <a:noFill/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3071976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405389" y="2866258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071976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405389" y="4623990"/>
            <a:ext cx="1175326" cy="992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Freeform: Shape 27">
            <a:extLst>
              <a:ext uri="{FF2B5EF4-FFF2-40B4-BE49-F238E27FC236}">
                <a16:creationId xmlns:a16="http://schemas.microsoft.com/office/drawing/2014/main" id="{DCE58479-5F61-F14A-84DF-5C2FC66069BB}"/>
              </a:ext>
            </a:extLst>
          </p:cNvPr>
          <p:cNvSpPr>
            <a:spLocks/>
          </p:cNvSpPr>
          <p:nvPr userDrawn="1"/>
        </p:nvSpPr>
        <p:spPr bwMode="auto">
          <a:xfrm>
            <a:off x="5511799" y="2940717"/>
            <a:ext cx="954990" cy="695820"/>
          </a:xfrm>
          <a:custGeom>
            <a:avLst/>
            <a:gdLst>
              <a:gd name="T0" fmla="*/ 4287 w 538715"/>
              <a:gd name="T1" fmla="*/ 391719 h 391122"/>
              <a:gd name="T2" fmla="*/ 4287 w 538715"/>
              <a:gd name="T3" fmla="*/ 4287 h 391122"/>
              <a:gd name="T4" fmla="*/ 540052 w 538715"/>
              <a:gd name="T5" fmla="*/ 4287 h 391122"/>
              <a:gd name="T6" fmla="*/ 540052 w 538715"/>
              <a:gd name="T7" fmla="*/ 391719 h 391122"/>
              <a:gd name="T8" fmla="*/ 4287 w 538715"/>
              <a:gd name="T9" fmla="*/ 391719 h 391122"/>
              <a:gd name="T10" fmla="*/ 482490 w 538715"/>
              <a:gd name="T11" fmla="*/ 357773 h 391122"/>
              <a:gd name="T12" fmla="*/ 353346 w 538715"/>
              <a:gd name="T13" fmla="*/ 232319 h 391122"/>
              <a:gd name="T14" fmla="*/ 377699 w 538715"/>
              <a:gd name="T15" fmla="*/ 208704 h 391122"/>
              <a:gd name="T16" fmla="*/ 506843 w 538715"/>
              <a:gd name="T17" fmla="*/ 334158 h 391122"/>
              <a:gd name="T18" fmla="*/ 506843 w 538715"/>
              <a:gd name="T19" fmla="*/ 53731 h 391122"/>
              <a:gd name="T20" fmla="*/ 283239 w 538715"/>
              <a:gd name="T21" fmla="*/ 224939 h 391122"/>
              <a:gd name="T22" fmla="*/ 272908 w 538715"/>
              <a:gd name="T23" fmla="*/ 228629 h 391122"/>
              <a:gd name="T24" fmla="*/ 262575 w 538715"/>
              <a:gd name="T25" fmla="*/ 224939 h 391122"/>
              <a:gd name="T26" fmla="*/ 38233 w 538715"/>
              <a:gd name="T27" fmla="*/ 54468 h 391122"/>
              <a:gd name="T28" fmla="*/ 38233 w 538715"/>
              <a:gd name="T29" fmla="*/ 334896 h 391122"/>
              <a:gd name="T30" fmla="*/ 167377 w 538715"/>
              <a:gd name="T31" fmla="*/ 209441 h 391122"/>
              <a:gd name="T32" fmla="*/ 191730 w 538715"/>
              <a:gd name="T33" fmla="*/ 233056 h 391122"/>
              <a:gd name="T34" fmla="*/ 62586 w 538715"/>
              <a:gd name="T35" fmla="*/ 358511 h 391122"/>
              <a:gd name="T36" fmla="*/ 482490 w 538715"/>
              <a:gd name="T37" fmla="*/ 357773 h 391122"/>
              <a:gd name="T38" fmla="*/ 482490 w 538715"/>
              <a:gd name="T39" fmla="*/ 357773 h 391122"/>
              <a:gd name="T40" fmla="*/ 272170 w 538715"/>
              <a:gd name="T41" fmla="*/ 190992 h 391122"/>
              <a:gd name="T42" fmla="*/ 473635 w 538715"/>
              <a:gd name="T43" fmla="*/ 36758 h 391122"/>
              <a:gd name="T44" fmla="*/ 69966 w 538715"/>
              <a:gd name="T45" fmla="*/ 36758 h 391122"/>
              <a:gd name="T46" fmla="*/ 272170 w 538715"/>
              <a:gd name="T47" fmla="*/ 190992 h 39112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538715" h="391122">
                <a:moveTo>
                  <a:pt x="4287" y="391719"/>
                </a:moveTo>
                <a:lnTo>
                  <a:pt x="4287" y="4287"/>
                </a:lnTo>
                <a:lnTo>
                  <a:pt x="540051" y="4287"/>
                </a:lnTo>
                <a:lnTo>
                  <a:pt x="540051" y="391719"/>
                </a:lnTo>
                <a:lnTo>
                  <a:pt x="4287" y="391719"/>
                </a:lnTo>
                <a:close/>
                <a:moveTo>
                  <a:pt x="482489" y="357773"/>
                </a:moveTo>
                <a:lnTo>
                  <a:pt x="353345" y="232319"/>
                </a:lnTo>
                <a:lnTo>
                  <a:pt x="377698" y="208704"/>
                </a:lnTo>
                <a:lnTo>
                  <a:pt x="506842" y="334158"/>
                </a:lnTo>
                <a:lnTo>
                  <a:pt x="506842" y="53731"/>
                </a:lnTo>
                <a:lnTo>
                  <a:pt x="283238" y="224939"/>
                </a:lnTo>
                <a:cubicBezTo>
                  <a:pt x="280286" y="227153"/>
                  <a:pt x="276597" y="228629"/>
                  <a:pt x="272907" y="228629"/>
                </a:cubicBezTo>
                <a:cubicBezTo>
                  <a:pt x="269217" y="228629"/>
                  <a:pt x="265527" y="227153"/>
                  <a:pt x="262575" y="224939"/>
                </a:cubicBezTo>
                <a:lnTo>
                  <a:pt x="38233" y="54468"/>
                </a:lnTo>
                <a:lnTo>
                  <a:pt x="38233" y="334896"/>
                </a:lnTo>
                <a:lnTo>
                  <a:pt x="167377" y="209441"/>
                </a:lnTo>
                <a:lnTo>
                  <a:pt x="191730" y="233056"/>
                </a:lnTo>
                <a:lnTo>
                  <a:pt x="62586" y="358511"/>
                </a:lnTo>
                <a:lnTo>
                  <a:pt x="482489" y="357773"/>
                </a:lnTo>
                <a:close/>
                <a:moveTo>
                  <a:pt x="272169" y="190992"/>
                </a:moveTo>
                <a:lnTo>
                  <a:pt x="473634" y="36758"/>
                </a:lnTo>
                <a:lnTo>
                  <a:pt x="69966" y="36758"/>
                </a:lnTo>
                <a:lnTo>
                  <a:pt x="272169" y="1909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endParaRPr lang="en-US"/>
          </a:p>
        </p:txBody>
      </p:sp>
      <p:grpSp>
        <p:nvGrpSpPr>
          <p:cNvPr id="26" name="Group 67">
            <a:extLst>
              <a:ext uri="{FF2B5EF4-FFF2-40B4-BE49-F238E27FC236}">
                <a16:creationId xmlns:a16="http://schemas.microsoft.com/office/drawing/2014/main" id="{614EE956-5A56-8348-9010-9C6110675CD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934621" y="2732997"/>
            <a:ext cx="647279" cy="903540"/>
            <a:chOff x="2700513" y="4675360"/>
            <a:chExt cx="464919" cy="649411"/>
          </a:xfrm>
          <a:solidFill>
            <a:schemeClr val="bg2"/>
          </a:solidFill>
        </p:grpSpPr>
        <p:sp>
          <p:nvSpPr>
            <p:cNvPr id="28" name="Freeform: Shape 28">
              <a:extLst>
                <a:ext uri="{FF2B5EF4-FFF2-40B4-BE49-F238E27FC236}">
                  <a16:creationId xmlns:a16="http://schemas.microsoft.com/office/drawing/2014/main" id="{22997DDB-A890-3444-A083-752E64F5E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9" name="Freeform: Shape 29">
              <a:extLst>
                <a:ext uri="{FF2B5EF4-FFF2-40B4-BE49-F238E27FC236}">
                  <a16:creationId xmlns:a16="http://schemas.microsoft.com/office/drawing/2014/main" id="{855083A9-54BB-3F42-9FFD-4BB2757B3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30" name="Group 62">
            <a:extLst>
              <a:ext uri="{FF2B5EF4-FFF2-40B4-BE49-F238E27FC236}">
                <a16:creationId xmlns:a16="http://schemas.microsoft.com/office/drawing/2014/main" id="{5F19A483-33DB-1D4F-9750-27516FF03E5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49732" y="2941457"/>
            <a:ext cx="1038771" cy="695080"/>
            <a:chOff x="7260409" y="2559609"/>
            <a:chExt cx="642769" cy="429496"/>
          </a:xfrm>
          <a:solidFill>
            <a:schemeClr val="bg2"/>
          </a:solidFill>
        </p:grpSpPr>
        <p:sp>
          <p:nvSpPr>
            <p:cNvPr id="31" name="Freeform: Shape 47">
              <a:extLst>
                <a:ext uri="{FF2B5EF4-FFF2-40B4-BE49-F238E27FC236}">
                  <a16:creationId xmlns:a16="http://schemas.microsoft.com/office/drawing/2014/main" id="{5CF2F27C-40EC-7844-8E86-97319AE59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409" y="2620122"/>
              <a:ext cx="582994" cy="368983"/>
            </a:xfrm>
            <a:custGeom>
              <a:avLst/>
              <a:gdLst>
                <a:gd name="T0" fmla="*/ 578198 w 582993"/>
                <a:gd name="T1" fmla="*/ 364924 h 368983"/>
                <a:gd name="T2" fmla="*/ 5535 w 582993"/>
                <a:gd name="T3" fmla="*/ 364924 h 368983"/>
                <a:gd name="T4" fmla="*/ 5535 w 582993"/>
                <a:gd name="T5" fmla="*/ 5535 h 368983"/>
                <a:gd name="T6" fmla="*/ 578198 w 582993"/>
                <a:gd name="T7" fmla="*/ 5535 h 368983"/>
                <a:gd name="T8" fmla="*/ 578198 w 582993"/>
                <a:gd name="T9" fmla="*/ 364924 h 368983"/>
                <a:gd name="T10" fmla="*/ 42433 w 582993"/>
                <a:gd name="T11" fmla="*/ 328026 h 368983"/>
                <a:gd name="T12" fmla="*/ 541299 w 582993"/>
                <a:gd name="T13" fmla="*/ 328026 h 368983"/>
                <a:gd name="T14" fmla="*/ 541299 w 582993"/>
                <a:gd name="T15" fmla="*/ 42433 h 368983"/>
                <a:gd name="T16" fmla="*/ 42433 w 582993"/>
                <a:gd name="T17" fmla="*/ 42433 h 368983"/>
                <a:gd name="T18" fmla="*/ 42433 w 582993"/>
                <a:gd name="T19" fmla="*/ 328026 h 3689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2993" h="368983">
                  <a:moveTo>
                    <a:pt x="578197" y="364924"/>
                  </a:moveTo>
                  <a:lnTo>
                    <a:pt x="5535" y="364924"/>
                  </a:lnTo>
                  <a:lnTo>
                    <a:pt x="5535" y="5535"/>
                  </a:lnTo>
                  <a:lnTo>
                    <a:pt x="578197" y="5535"/>
                  </a:lnTo>
                  <a:lnTo>
                    <a:pt x="578197" y="364924"/>
                  </a:lnTo>
                  <a:close/>
                  <a:moveTo>
                    <a:pt x="42433" y="328026"/>
                  </a:moveTo>
                  <a:lnTo>
                    <a:pt x="541298" y="328026"/>
                  </a:lnTo>
                  <a:lnTo>
                    <a:pt x="541298" y="42433"/>
                  </a:lnTo>
                  <a:lnTo>
                    <a:pt x="42433" y="42433"/>
                  </a:lnTo>
                  <a:lnTo>
                    <a:pt x="42433" y="3280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2" name="Freeform: Shape 48">
              <a:extLst>
                <a:ext uri="{FF2B5EF4-FFF2-40B4-BE49-F238E27FC236}">
                  <a16:creationId xmlns:a16="http://schemas.microsoft.com/office/drawing/2014/main" id="{EF98DCA3-0165-0E42-98D0-487B14408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323" y="2559609"/>
              <a:ext cx="560855" cy="346844"/>
            </a:xfrm>
            <a:custGeom>
              <a:avLst/>
              <a:gdLst>
                <a:gd name="T0" fmla="*/ 559749 w 560854"/>
                <a:gd name="T1" fmla="*/ 346475 h 346844"/>
                <a:gd name="T2" fmla="*/ 522850 w 560854"/>
                <a:gd name="T3" fmla="*/ 346475 h 346844"/>
                <a:gd name="T4" fmla="*/ 522850 w 560854"/>
                <a:gd name="T5" fmla="*/ 42433 h 346844"/>
                <a:gd name="T6" fmla="*/ 5535 w 560854"/>
                <a:gd name="T7" fmla="*/ 42433 h 346844"/>
                <a:gd name="T8" fmla="*/ 5535 w 560854"/>
                <a:gd name="T9" fmla="*/ 5535 h 346844"/>
                <a:gd name="T10" fmla="*/ 559749 w 560854"/>
                <a:gd name="T11" fmla="*/ 5535 h 3468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0854" h="346844">
                  <a:moveTo>
                    <a:pt x="559748" y="346475"/>
                  </a:moveTo>
                  <a:lnTo>
                    <a:pt x="522849" y="346475"/>
                  </a:lnTo>
                  <a:lnTo>
                    <a:pt x="522849" y="42433"/>
                  </a:lnTo>
                  <a:lnTo>
                    <a:pt x="5535" y="42433"/>
                  </a:lnTo>
                  <a:lnTo>
                    <a:pt x="5535" y="5535"/>
                  </a:lnTo>
                  <a:lnTo>
                    <a:pt x="559748" y="5535"/>
                  </a:lnTo>
                  <a:lnTo>
                    <a:pt x="559748" y="3464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609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74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39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40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53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CC0FE-805F-49DC-AF7D-9117F6B50B77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A069C-D8FA-4A1E-BB87-37B6E1AAC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20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1649764"/>
            <a:ext cx="5786662" cy="3046988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6600" dirty="0"/>
              <a:t>Sherlock Holmes The Emerald Crown 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315870-354E-4E8C-9AB7-1BA140B5F2C1}"/>
              </a:ext>
            </a:extLst>
          </p:cNvPr>
          <p:cNvSpPr txBox="1"/>
          <p:nvPr/>
        </p:nvSpPr>
        <p:spPr>
          <a:xfrm>
            <a:off x="7566212" y="4554071"/>
            <a:ext cx="4069976" cy="187743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Presented To:</a:t>
            </a: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Sumaiya Afreen</a:t>
            </a: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Department of English 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6AB9F1-5809-4B1E-8207-ECED2C3E0436}"/>
              </a:ext>
            </a:extLst>
          </p:cNvPr>
          <p:cNvSpPr txBox="1"/>
          <p:nvPr/>
        </p:nvSpPr>
        <p:spPr>
          <a:xfrm>
            <a:off x="1810871" y="1577788"/>
            <a:ext cx="8086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081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EF975FC-BF4F-4228-B0B0-1DEFEE3DA567}"/>
              </a:ext>
            </a:extLst>
          </p:cNvPr>
          <p:cNvCxnSpPr/>
          <p:nvPr/>
        </p:nvCxnSpPr>
        <p:spPr>
          <a:xfrm>
            <a:off x="7564260" y="4408264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D7E882-A191-4154-B782-B7EF0F64AF87}"/>
              </a:ext>
            </a:extLst>
          </p:cNvPr>
          <p:cNvCxnSpPr/>
          <p:nvPr/>
        </p:nvCxnSpPr>
        <p:spPr>
          <a:xfrm>
            <a:off x="1254135" y="43536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DD5385-FE02-4616-BB66-C6716C955857}"/>
              </a:ext>
            </a:extLst>
          </p:cNvPr>
          <p:cNvGrpSpPr/>
          <p:nvPr/>
        </p:nvGrpSpPr>
        <p:grpSpPr>
          <a:xfrm>
            <a:off x="1134607" y="4248152"/>
            <a:ext cx="211094" cy="211094"/>
            <a:chOff x="1677812" y="4248152"/>
            <a:chExt cx="211094" cy="2110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FC788B2-D4C9-483E-B84B-E4B3E4F7FE5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C504C9-94E1-4D61-887D-B439F903EBB8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9BBDF9-D0D4-4DA3-A26B-FE43E4F32104}"/>
              </a:ext>
            </a:extLst>
          </p:cNvPr>
          <p:cNvCxnSpPr/>
          <p:nvPr/>
        </p:nvCxnSpPr>
        <p:spPr>
          <a:xfrm>
            <a:off x="3400965" y="4377074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0BC80-77DE-458B-9ECC-B8FE42384FD4}"/>
              </a:ext>
            </a:extLst>
          </p:cNvPr>
          <p:cNvGrpSpPr/>
          <p:nvPr/>
        </p:nvGrpSpPr>
        <p:grpSpPr>
          <a:xfrm>
            <a:off x="3220159" y="4271527"/>
            <a:ext cx="211094" cy="211094"/>
            <a:chOff x="3855819" y="4248152"/>
            <a:chExt cx="211094" cy="2110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C05F39-85C8-4314-A202-8D7B560FED7E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A9BA2A-67A9-4F64-B916-9491798156A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3C6AFC-EC16-4CF7-B961-6DBC08032739}"/>
              </a:ext>
            </a:extLst>
          </p:cNvPr>
          <p:cNvCxnSpPr/>
          <p:nvPr/>
        </p:nvCxnSpPr>
        <p:spPr>
          <a:xfrm>
            <a:off x="5522357" y="4380812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43F1F4-6EBE-4DC3-AA58-4D1958CD8E1D}"/>
              </a:ext>
            </a:extLst>
          </p:cNvPr>
          <p:cNvGrpSpPr/>
          <p:nvPr/>
        </p:nvGrpSpPr>
        <p:grpSpPr>
          <a:xfrm>
            <a:off x="5311263" y="4271527"/>
            <a:ext cx="211094" cy="211094"/>
            <a:chOff x="5973250" y="4248152"/>
            <a:chExt cx="211094" cy="21109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CC3F83-2403-4F7D-8ED3-F6A0681A580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80A4CE-7046-423D-B2BA-9FDB76FE5A36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9177D2-AE0E-49A7-8D2A-CBA97127106C}"/>
              </a:ext>
            </a:extLst>
          </p:cNvPr>
          <p:cNvGrpSpPr/>
          <p:nvPr/>
        </p:nvGrpSpPr>
        <p:grpSpPr>
          <a:xfrm>
            <a:off x="7356081" y="4288504"/>
            <a:ext cx="211094" cy="211094"/>
            <a:chOff x="8118257" y="4248152"/>
            <a:chExt cx="211094" cy="21109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B0CE1E-4E36-4450-AA90-00F9D8FD7840}"/>
                </a:ext>
              </a:extLst>
            </p:cNvPr>
            <p:cNvSpPr/>
            <p:nvPr/>
          </p:nvSpPr>
          <p:spPr>
            <a:xfrm>
              <a:off x="8118257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20D1EF-0625-4250-876A-8C72F262238A}"/>
                </a:ext>
              </a:extLst>
            </p:cNvPr>
            <p:cNvSpPr/>
            <p:nvPr/>
          </p:nvSpPr>
          <p:spPr>
            <a:xfrm>
              <a:off x="8148545" y="4278440"/>
              <a:ext cx="150518" cy="150518"/>
            </a:xfrm>
            <a:prstGeom prst="ellipse">
              <a:avLst/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719237-0A17-4D6B-B2A0-3C8D9ED3BF42}"/>
              </a:ext>
            </a:extLst>
          </p:cNvPr>
          <p:cNvGrpSpPr/>
          <p:nvPr/>
        </p:nvGrpSpPr>
        <p:grpSpPr>
          <a:xfrm>
            <a:off x="9531173" y="4288504"/>
            <a:ext cx="211094" cy="211094"/>
            <a:chOff x="10233629" y="4248152"/>
            <a:chExt cx="211094" cy="21109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419626C-374F-47EF-8717-82FA45B93031}"/>
                </a:ext>
              </a:extLst>
            </p:cNvPr>
            <p:cNvSpPr/>
            <p:nvPr/>
          </p:nvSpPr>
          <p:spPr>
            <a:xfrm>
              <a:off x="1023362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54DAE1-7306-4B2A-A4CA-71452C011939}"/>
                </a:ext>
              </a:extLst>
            </p:cNvPr>
            <p:cNvSpPr/>
            <p:nvPr/>
          </p:nvSpPr>
          <p:spPr>
            <a:xfrm>
              <a:off x="10263917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85BFEF-CB97-49C3-9C81-18C3527FA085}"/>
              </a:ext>
            </a:extLst>
          </p:cNvPr>
          <p:cNvSpPr txBox="1"/>
          <p:nvPr/>
        </p:nvSpPr>
        <p:spPr>
          <a:xfrm>
            <a:off x="2423885" y="176472"/>
            <a:ext cx="7344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Presented by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CFD527-8E24-48A6-AA80-4F6D97B59AEB}"/>
              </a:ext>
            </a:extLst>
          </p:cNvPr>
          <p:cNvSpPr txBox="1"/>
          <p:nvPr/>
        </p:nvSpPr>
        <p:spPr>
          <a:xfrm>
            <a:off x="95629" y="5740727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ID: 182002068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E36C5F-62F8-4BFF-B2B0-1EFBEC3A6CEF}"/>
              </a:ext>
            </a:extLst>
          </p:cNvPr>
          <p:cNvSpPr txBox="1"/>
          <p:nvPr/>
        </p:nvSpPr>
        <p:spPr>
          <a:xfrm>
            <a:off x="35048" y="4387078"/>
            <a:ext cx="2289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Asana Kabir Sinthia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BCDC1B9-052C-4632-93C4-363E17E42BB3}"/>
              </a:ext>
            </a:extLst>
          </p:cNvPr>
          <p:cNvSpPr txBox="1"/>
          <p:nvPr/>
        </p:nvSpPr>
        <p:spPr>
          <a:xfrm>
            <a:off x="2109074" y="5769306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ID: 182002079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5EFA10-A1E0-4D49-89BC-85B23D4D4FBF}"/>
              </a:ext>
            </a:extLst>
          </p:cNvPr>
          <p:cNvSpPr txBox="1"/>
          <p:nvPr/>
        </p:nvSpPr>
        <p:spPr>
          <a:xfrm>
            <a:off x="2160738" y="4425352"/>
            <a:ext cx="2289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Razia Sultana</a:t>
            </a:r>
          </a:p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Urmi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4CCA10B-4DCF-4D36-9411-6B4E39515AA4}"/>
              </a:ext>
            </a:extLst>
          </p:cNvPr>
          <p:cNvSpPr txBox="1"/>
          <p:nvPr/>
        </p:nvSpPr>
        <p:spPr>
          <a:xfrm>
            <a:off x="4270535" y="5745666"/>
            <a:ext cx="228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ID: 182002097</a:t>
            </a:r>
          </a:p>
          <a:p>
            <a:pPr algn="ctr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CB66F02-6EFD-4BC0-B7E0-C0F9C05A68A8}"/>
              </a:ext>
            </a:extLst>
          </p:cNvPr>
          <p:cNvSpPr txBox="1"/>
          <p:nvPr/>
        </p:nvSpPr>
        <p:spPr>
          <a:xfrm>
            <a:off x="4315000" y="4527724"/>
            <a:ext cx="2289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DBA71"/>
                </a:solidFill>
                <a:latin typeface="Tw Cen MT" panose="020B0602020104020603" pitchFamily="34" charset="0"/>
              </a:rPr>
              <a:t>Fahima Akter Nipu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D602925-8B18-4706-95B6-ACE212F27A38}"/>
              </a:ext>
            </a:extLst>
          </p:cNvPr>
          <p:cNvSpPr txBox="1"/>
          <p:nvPr/>
        </p:nvSpPr>
        <p:spPr>
          <a:xfrm>
            <a:off x="6222177" y="5769306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ID: 182002055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62C7EBD-C271-4476-931E-4D045A083C8F}"/>
              </a:ext>
            </a:extLst>
          </p:cNvPr>
          <p:cNvSpPr txBox="1"/>
          <p:nvPr/>
        </p:nvSpPr>
        <p:spPr>
          <a:xfrm>
            <a:off x="6354622" y="4520903"/>
            <a:ext cx="2122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C9A60"/>
                </a:solidFill>
                <a:latin typeface="Tw Cen MT" panose="020B0602020104020603" pitchFamily="34" charset="0"/>
              </a:rPr>
              <a:t>Mehedi Hasan Rahat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065082-4479-4E1C-9B49-FD5D0B73DF22}"/>
              </a:ext>
            </a:extLst>
          </p:cNvPr>
          <p:cNvSpPr txBox="1"/>
          <p:nvPr/>
        </p:nvSpPr>
        <p:spPr>
          <a:xfrm>
            <a:off x="8359358" y="5745665"/>
            <a:ext cx="2291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ID: 182002088</a:t>
            </a:r>
          </a:p>
          <a:p>
            <a:pPr algn="ctr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BF9EB3A-4AD3-4CAC-8D74-6AEA4B78D4E6}"/>
              </a:ext>
            </a:extLst>
          </p:cNvPr>
          <p:cNvSpPr txBox="1"/>
          <p:nvPr/>
        </p:nvSpPr>
        <p:spPr>
          <a:xfrm>
            <a:off x="8508885" y="4469077"/>
            <a:ext cx="1798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MD. Shakil Islam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9CAC3C-85C0-424D-88BA-C91646C45131}"/>
              </a:ext>
            </a:extLst>
          </p:cNvPr>
          <p:cNvGrpSpPr/>
          <p:nvPr/>
        </p:nvGrpSpPr>
        <p:grpSpPr>
          <a:xfrm>
            <a:off x="602313" y="2483341"/>
            <a:ext cx="1275682" cy="1275682"/>
            <a:chOff x="1140110" y="2486360"/>
            <a:chExt cx="1275682" cy="1275682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8F41E237-DA71-4E2E-B9FB-5E6268A60209}"/>
                </a:ext>
              </a:extLst>
            </p:cNvPr>
            <p:cNvSpPr/>
            <p:nvPr/>
          </p:nvSpPr>
          <p:spPr>
            <a:xfrm rot="8100000">
              <a:off x="1140110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E6492E-6F2E-42DA-8BF5-8E10ACC940B6}"/>
                </a:ext>
              </a:extLst>
            </p:cNvPr>
            <p:cNvSpPr/>
            <p:nvPr/>
          </p:nvSpPr>
          <p:spPr>
            <a:xfrm>
              <a:off x="1334459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CFB61F-1DD6-4F6E-95FA-EDD1FEAA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467" y="2811877"/>
              <a:ext cx="597818" cy="59781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37DEDD-0D06-4F2B-BAA0-C6AF7877F2C0}"/>
              </a:ext>
            </a:extLst>
          </p:cNvPr>
          <p:cNvGrpSpPr/>
          <p:nvPr/>
        </p:nvGrpSpPr>
        <p:grpSpPr>
          <a:xfrm>
            <a:off x="2687865" y="2442041"/>
            <a:ext cx="1275682" cy="1275682"/>
            <a:chOff x="3319430" y="2486360"/>
            <a:chExt cx="1275682" cy="1275682"/>
          </a:xfrm>
        </p:grpSpPr>
        <p:sp>
          <p:nvSpPr>
            <p:cNvPr id="43" name="Teardrop 42">
              <a:extLst>
                <a:ext uri="{FF2B5EF4-FFF2-40B4-BE49-F238E27FC236}">
                  <a16:creationId xmlns:a16="http://schemas.microsoft.com/office/drawing/2014/main" id="{1CA5BC31-17A5-4233-9105-915DBBEE9B6B}"/>
                </a:ext>
              </a:extLst>
            </p:cNvPr>
            <p:cNvSpPr/>
            <p:nvPr/>
          </p:nvSpPr>
          <p:spPr>
            <a:xfrm rot="8100000">
              <a:off x="3319430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97A5E8-6CC5-4684-B76E-21A4BEE8212F}"/>
                </a:ext>
              </a:extLst>
            </p:cNvPr>
            <p:cNvSpPr/>
            <p:nvPr/>
          </p:nvSpPr>
          <p:spPr>
            <a:xfrm>
              <a:off x="3513779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4EF515-FF96-40DA-B20A-A8844352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362" y="2811877"/>
              <a:ext cx="597818" cy="59781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775085-3529-43FE-A492-7CDEC133C63A}"/>
              </a:ext>
            </a:extLst>
          </p:cNvPr>
          <p:cNvGrpSpPr/>
          <p:nvPr/>
        </p:nvGrpSpPr>
        <p:grpSpPr>
          <a:xfrm>
            <a:off x="8998879" y="2513283"/>
            <a:ext cx="1275682" cy="1275682"/>
            <a:chOff x="9695745" y="2486360"/>
            <a:chExt cx="1275682" cy="1275682"/>
          </a:xfrm>
        </p:grpSpPr>
        <p:sp>
          <p:nvSpPr>
            <p:cNvPr id="52" name="Teardrop 51">
              <a:extLst>
                <a:ext uri="{FF2B5EF4-FFF2-40B4-BE49-F238E27FC236}">
                  <a16:creationId xmlns:a16="http://schemas.microsoft.com/office/drawing/2014/main" id="{71572BA2-90F9-4248-827B-F8EC61074477}"/>
                </a:ext>
              </a:extLst>
            </p:cNvPr>
            <p:cNvSpPr/>
            <p:nvPr/>
          </p:nvSpPr>
          <p:spPr>
            <a:xfrm rot="8100000">
              <a:off x="9695745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90B3DC9-837A-471D-A7B9-733D4F909D42}"/>
                </a:ext>
              </a:extLst>
            </p:cNvPr>
            <p:cNvSpPr/>
            <p:nvPr/>
          </p:nvSpPr>
          <p:spPr>
            <a:xfrm>
              <a:off x="9890094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AB8467-CD93-451D-B717-95579519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677" y="2822274"/>
              <a:ext cx="597818" cy="59781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DB59512-5E0D-43C4-8046-65A519D8A4D1}"/>
              </a:ext>
            </a:extLst>
          </p:cNvPr>
          <p:cNvGrpSpPr/>
          <p:nvPr/>
        </p:nvGrpSpPr>
        <p:grpSpPr>
          <a:xfrm>
            <a:off x="4778969" y="2432288"/>
            <a:ext cx="1275682" cy="1275682"/>
            <a:chOff x="5430171" y="2486360"/>
            <a:chExt cx="1275682" cy="1275682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3686DFF7-23C8-4A91-B5D0-AEFE1B477FCB}"/>
                </a:ext>
              </a:extLst>
            </p:cNvPr>
            <p:cNvSpPr/>
            <p:nvPr/>
          </p:nvSpPr>
          <p:spPr>
            <a:xfrm rot="8100000">
              <a:off x="5430171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DC3AB2-0558-4F3F-A298-A02448E2E407}"/>
                </a:ext>
              </a:extLst>
            </p:cNvPr>
            <p:cNvSpPr/>
            <p:nvPr/>
          </p:nvSpPr>
          <p:spPr>
            <a:xfrm>
              <a:off x="5624520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917A88-29BA-48D7-9282-E043F1D30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103" y="2822274"/>
              <a:ext cx="597818" cy="59781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A7082-3886-4000-A9B3-1CE68811D695}"/>
              </a:ext>
            </a:extLst>
          </p:cNvPr>
          <p:cNvGrpSpPr/>
          <p:nvPr/>
        </p:nvGrpSpPr>
        <p:grpSpPr>
          <a:xfrm>
            <a:off x="6823787" y="2361348"/>
            <a:ext cx="1275682" cy="1275682"/>
            <a:chOff x="7580373" y="2486360"/>
            <a:chExt cx="1275682" cy="1275682"/>
          </a:xfrm>
        </p:grpSpPr>
        <p:sp>
          <p:nvSpPr>
            <p:cNvPr id="47" name="Teardrop 46">
              <a:extLst>
                <a:ext uri="{FF2B5EF4-FFF2-40B4-BE49-F238E27FC236}">
                  <a16:creationId xmlns:a16="http://schemas.microsoft.com/office/drawing/2014/main" id="{B8C5BD0E-4DBA-4649-94EB-FD5BD13A0A14}"/>
                </a:ext>
              </a:extLst>
            </p:cNvPr>
            <p:cNvSpPr/>
            <p:nvPr/>
          </p:nvSpPr>
          <p:spPr>
            <a:xfrm rot="8100000">
              <a:off x="7580373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89A5E2-94B3-46A8-AB58-A991BF9A9149}"/>
                </a:ext>
              </a:extLst>
            </p:cNvPr>
            <p:cNvSpPr/>
            <p:nvPr/>
          </p:nvSpPr>
          <p:spPr>
            <a:xfrm>
              <a:off x="7774722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B50026-729B-4C78-BBCE-58785864A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426" y="2811877"/>
              <a:ext cx="600416" cy="600414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618333D-AB56-4BF4-A2B4-CBDEF5441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5202" y="2527821"/>
            <a:ext cx="1280271" cy="163387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5D0034-5141-4F94-A372-604DAE7B8E0D}"/>
              </a:ext>
            </a:extLst>
          </p:cNvPr>
          <p:cNvCxnSpPr/>
          <p:nvPr/>
        </p:nvCxnSpPr>
        <p:spPr>
          <a:xfrm>
            <a:off x="9742267" y="4426908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40B72DF-AC7F-44CF-986F-A90C138BB1B6}"/>
              </a:ext>
            </a:extLst>
          </p:cNvPr>
          <p:cNvGrpSpPr/>
          <p:nvPr/>
        </p:nvGrpSpPr>
        <p:grpSpPr>
          <a:xfrm>
            <a:off x="11300400" y="4308197"/>
            <a:ext cx="211094" cy="211094"/>
            <a:chOff x="10233629" y="4248152"/>
            <a:chExt cx="211094" cy="21109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61AF74D-FC66-4838-85AB-8B4BE85A70BD}"/>
                </a:ext>
              </a:extLst>
            </p:cNvPr>
            <p:cNvSpPr/>
            <p:nvPr/>
          </p:nvSpPr>
          <p:spPr>
            <a:xfrm>
              <a:off x="1023362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06F006B-F99A-42EB-AB63-7A1CCB82A73F}"/>
                </a:ext>
              </a:extLst>
            </p:cNvPr>
            <p:cNvSpPr/>
            <p:nvPr/>
          </p:nvSpPr>
          <p:spPr>
            <a:xfrm>
              <a:off x="10263917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EB1744D-DAB0-41B2-87B1-469DC3BC09C0}"/>
              </a:ext>
            </a:extLst>
          </p:cNvPr>
          <p:cNvSpPr/>
          <p:nvPr/>
        </p:nvSpPr>
        <p:spPr>
          <a:xfrm>
            <a:off x="10747938" y="4425352"/>
            <a:ext cx="13638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err="1">
                <a:solidFill>
                  <a:srgbClr val="FF6056"/>
                </a:solidFill>
              </a:rPr>
              <a:t>Rafsana</a:t>
            </a:r>
            <a:endParaRPr lang="en-CA" sz="2800" b="1" dirty="0">
              <a:solidFill>
                <a:srgbClr val="FF6056"/>
              </a:solidFill>
            </a:endParaRPr>
          </a:p>
          <a:p>
            <a:r>
              <a:rPr lang="en-CA" sz="2800" b="1" dirty="0">
                <a:solidFill>
                  <a:srgbClr val="FF6056"/>
                </a:solidFill>
              </a:rPr>
              <a:t>Jahan </a:t>
            </a:r>
          </a:p>
          <a:p>
            <a:r>
              <a:rPr lang="en-CA" sz="2800" b="1" dirty="0">
                <a:solidFill>
                  <a:srgbClr val="FF6056"/>
                </a:solidFill>
              </a:rPr>
              <a:t>Neha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3CE78C-B61E-46D6-8277-1FD2642DAC68}"/>
              </a:ext>
            </a:extLst>
          </p:cNvPr>
          <p:cNvSpPr/>
          <p:nvPr/>
        </p:nvSpPr>
        <p:spPr>
          <a:xfrm>
            <a:off x="10612207" y="5745666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ID: 182002094</a:t>
            </a:r>
          </a:p>
          <a:p>
            <a:pPr algn="ctr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4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7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25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25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5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75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0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0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5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117" grpId="0"/>
      <p:bldP spid="119" grpId="0"/>
      <p:bldP spid="121" grpId="0"/>
      <p:bldP spid="123" grpId="0"/>
      <p:bldP spid="125" grpId="0"/>
      <p:bldP spid="127" grpId="0"/>
      <p:bldP spid="129" grpId="0"/>
      <p:bldP spid="131" grpId="0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9B9A8-388A-2B4B-8304-EE018BE57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989494">
            <a:off x="2694143" y="4981494"/>
            <a:ext cx="1301816" cy="543457"/>
          </a:xfrm>
          <a:solidFill>
            <a:schemeClr val="bg2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2">
                    <a:lumMod val="10000"/>
                  </a:schemeClr>
                </a:solidFill>
              </a:rPr>
              <a:t>SUSPECTED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788109-B7FD-B845-BA61-09E28C700B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0231781">
            <a:off x="1160704" y="4480997"/>
            <a:ext cx="1301816" cy="448914"/>
          </a:xfrm>
          <a:solidFill>
            <a:srgbClr val="C3F5D9">
              <a:alpha val="62000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Investigation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580D3-593A-0941-AE9E-3D28F589D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71976" y="2867378"/>
            <a:ext cx="1428306" cy="992371"/>
          </a:xfrm>
          <a:solidFill>
            <a:srgbClr val="C3F5D9">
              <a:alpha val="60000"/>
            </a:srgbClr>
          </a:solidFill>
        </p:spPr>
        <p:txBody>
          <a:bodyPr/>
          <a:lstStyle/>
          <a:p>
            <a:endParaRPr lang="en-US" dirty="0"/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Characters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81293-FADE-7B46-B620-B99FC61272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rgbClr val="C3F5D9">
              <a:alpha val="37000"/>
            </a:srgbClr>
          </a:solidFill>
        </p:spPr>
        <p:txBody>
          <a:bodyPr/>
          <a:lstStyle/>
          <a:p>
            <a:endParaRPr lang="en-US" dirty="0"/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Writer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149416-9C1B-2E4A-832E-37065642D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b="1" dirty="0"/>
              <a:t>Sir Arthur  Conan Doyle</a:t>
            </a:r>
            <a:r>
              <a:rPr lang="en-CA" dirty="0"/>
              <a:t> (22 May 1859 – 7 July 1930) was a British writer best known for his detective fiction featuring the character </a:t>
            </a:r>
            <a:r>
              <a:rPr lang="en-CA" dirty="0">
                <a:solidFill>
                  <a:schemeClr val="bg1"/>
                </a:solidFill>
              </a:rPr>
              <a:t>Sherlock Holmes</a:t>
            </a:r>
            <a:r>
              <a:rPr lang="en-CA" dirty="0"/>
              <a:t>. 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FF3A9-D142-4C08-B901-C02EB3A12EDD}"/>
              </a:ext>
            </a:extLst>
          </p:cNvPr>
          <p:cNvSpPr/>
          <p:nvPr/>
        </p:nvSpPr>
        <p:spPr>
          <a:xfrm rot="1666186">
            <a:off x="3198466" y="4446494"/>
            <a:ext cx="1175326" cy="502024"/>
          </a:xfrm>
          <a:prstGeom prst="rect">
            <a:avLst/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Crime</a:t>
            </a:r>
            <a:endParaRPr lang="en-C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4038BD5-070B-49DB-88B2-2263BDEDF9BF}"/>
              </a:ext>
            </a:extLst>
          </p:cNvPr>
          <p:cNvSpPr txBox="1">
            <a:spLocks/>
          </p:cNvSpPr>
          <p:nvPr/>
        </p:nvSpPr>
        <p:spPr>
          <a:xfrm rot="19516886">
            <a:off x="1498496" y="4968955"/>
            <a:ext cx="1301816" cy="448914"/>
          </a:xfrm>
          <a:prstGeom prst="rect">
            <a:avLst/>
          </a:prstGeom>
          <a:solidFill>
            <a:srgbClr val="C3F5D9">
              <a:alpha val="62000"/>
            </a:srgbClr>
          </a:solidFill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conclusion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D10B5913-8479-402F-87DA-68634B1B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Writer</a:t>
            </a:r>
            <a:br>
              <a:rPr lang="en-US" b="1" dirty="0">
                <a:solidFill>
                  <a:schemeClr val="bg2">
                    <a:lumMod val="10000"/>
                  </a:schemeClr>
                </a:solidFill>
              </a:rPr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006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build="p" animBg="1"/>
      <p:bldP spid="3" grpId="0" build="p" animBg="1"/>
      <p:bldP spid="4" grpId="0" build="p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EF975FC-BF4F-4228-B0B0-1DEFEE3DA567}"/>
              </a:ext>
            </a:extLst>
          </p:cNvPr>
          <p:cNvCxnSpPr/>
          <p:nvPr/>
        </p:nvCxnSpPr>
        <p:spPr>
          <a:xfrm>
            <a:off x="7564260" y="4408264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D7E882-A191-4154-B782-B7EF0F64AF87}"/>
              </a:ext>
            </a:extLst>
          </p:cNvPr>
          <p:cNvCxnSpPr/>
          <p:nvPr/>
        </p:nvCxnSpPr>
        <p:spPr>
          <a:xfrm>
            <a:off x="1254135" y="43536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DD5385-FE02-4616-BB66-C6716C955857}"/>
              </a:ext>
            </a:extLst>
          </p:cNvPr>
          <p:cNvGrpSpPr/>
          <p:nvPr/>
        </p:nvGrpSpPr>
        <p:grpSpPr>
          <a:xfrm>
            <a:off x="1134607" y="4248152"/>
            <a:ext cx="211094" cy="211094"/>
            <a:chOff x="1677812" y="4248152"/>
            <a:chExt cx="211094" cy="2110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FC788B2-D4C9-483E-B84B-E4B3E4F7FE5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C504C9-94E1-4D61-887D-B439F903EBB8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9BBDF9-D0D4-4DA3-A26B-FE43E4F32104}"/>
              </a:ext>
            </a:extLst>
          </p:cNvPr>
          <p:cNvCxnSpPr/>
          <p:nvPr/>
        </p:nvCxnSpPr>
        <p:spPr>
          <a:xfrm>
            <a:off x="3400965" y="4377074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0BC80-77DE-458B-9ECC-B8FE42384FD4}"/>
              </a:ext>
            </a:extLst>
          </p:cNvPr>
          <p:cNvGrpSpPr/>
          <p:nvPr/>
        </p:nvGrpSpPr>
        <p:grpSpPr>
          <a:xfrm>
            <a:off x="3220159" y="4271527"/>
            <a:ext cx="211094" cy="211094"/>
            <a:chOff x="3855819" y="4248152"/>
            <a:chExt cx="211094" cy="2110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C05F39-85C8-4314-A202-8D7B560FED7E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A9BA2A-67A9-4F64-B916-9491798156A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3C6AFC-EC16-4CF7-B961-6DBC08032739}"/>
              </a:ext>
            </a:extLst>
          </p:cNvPr>
          <p:cNvCxnSpPr/>
          <p:nvPr/>
        </p:nvCxnSpPr>
        <p:spPr>
          <a:xfrm>
            <a:off x="5522357" y="4380812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43F1F4-6EBE-4DC3-AA58-4D1958CD8E1D}"/>
              </a:ext>
            </a:extLst>
          </p:cNvPr>
          <p:cNvGrpSpPr/>
          <p:nvPr/>
        </p:nvGrpSpPr>
        <p:grpSpPr>
          <a:xfrm>
            <a:off x="5311263" y="4271527"/>
            <a:ext cx="211094" cy="211094"/>
            <a:chOff x="5973250" y="4248152"/>
            <a:chExt cx="211094" cy="21109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CC3F83-2403-4F7D-8ED3-F6A0681A580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80A4CE-7046-423D-B2BA-9FDB76FE5A36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9177D2-AE0E-49A7-8D2A-CBA97127106C}"/>
              </a:ext>
            </a:extLst>
          </p:cNvPr>
          <p:cNvGrpSpPr/>
          <p:nvPr/>
        </p:nvGrpSpPr>
        <p:grpSpPr>
          <a:xfrm>
            <a:off x="7356081" y="4288504"/>
            <a:ext cx="211094" cy="211094"/>
            <a:chOff x="8118257" y="4248152"/>
            <a:chExt cx="211094" cy="21109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B0CE1E-4E36-4450-AA90-00F9D8FD7840}"/>
                </a:ext>
              </a:extLst>
            </p:cNvPr>
            <p:cNvSpPr/>
            <p:nvPr/>
          </p:nvSpPr>
          <p:spPr>
            <a:xfrm>
              <a:off x="8118257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20D1EF-0625-4250-876A-8C72F262238A}"/>
                </a:ext>
              </a:extLst>
            </p:cNvPr>
            <p:cNvSpPr/>
            <p:nvPr/>
          </p:nvSpPr>
          <p:spPr>
            <a:xfrm>
              <a:off x="8148545" y="4278440"/>
              <a:ext cx="150518" cy="150518"/>
            </a:xfrm>
            <a:prstGeom prst="ellipse">
              <a:avLst/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719237-0A17-4D6B-B2A0-3C8D9ED3BF42}"/>
              </a:ext>
            </a:extLst>
          </p:cNvPr>
          <p:cNvGrpSpPr/>
          <p:nvPr/>
        </p:nvGrpSpPr>
        <p:grpSpPr>
          <a:xfrm>
            <a:off x="9531173" y="4288504"/>
            <a:ext cx="211094" cy="211094"/>
            <a:chOff x="10233629" y="4248152"/>
            <a:chExt cx="211094" cy="21109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419626C-374F-47EF-8717-82FA45B93031}"/>
                </a:ext>
              </a:extLst>
            </p:cNvPr>
            <p:cNvSpPr/>
            <p:nvPr/>
          </p:nvSpPr>
          <p:spPr>
            <a:xfrm>
              <a:off x="1023362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54DAE1-7306-4B2A-A4CA-71452C011939}"/>
                </a:ext>
              </a:extLst>
            </p:cNvPr>
            <p:cNvSpPr/>
            <p:nvPr/>
          </p:nvSpPr>
          <p:spPr>
            <a:xfrm>
              <a:off x="10263917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85BFEF-CB97-49C3-9C81-18C3527FA085}"/>
              </a:ext>
            </a:extLst>
          </p:cNvPr>
          <p:cNvSpPr txBox="1"/>
          <p:nvPr/>
        </p:nvSpPr>
        <p:spPr>
          <a:xfrm>
            <a:off x="2423885" y="176472"/>
            <a:ext cx="7344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2">
                    <a:lumMod val="10000"/>
                  </a:schemeClr>
                </a:solidFill>
              </a:rPr>
              <a:t>Characters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E36C5F-62F8-4BFF-B2B0-1EFBEC3A6CEF}"/>
              </a:ext>
            </a:extLst>
          </p:cNvPr>
          <p:cNvSpPr txBox="1"/>
          <p:nvPr/>
        </p:nvSpPr>
        <p:spPr>
          <a:xfrm>
            <a:off x="59757" y="4684172"/>
            <a:ext cx="2264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/>
              <a:t>   Sherlock</a:t>
            </a:r>
          </a:p>
          <a:p>
            <a:pPr lvl="0"/>
            <a:r>
              <a:rPr lang="en-US" sz="2800" dirty="0"/>
              <a:t>    Holmes</a:t>
            </a:r>
          </a:p>
          <a:p>
            <a:pPr algn="ctr"/>
            <a:endParaRPr lang="en-US" sz="2800" b="1" dirty="0">
              <a:solidFill>
                <a:srgbClr val="FF6056"/>
              </a:solidFill>
              <a:latin typeface="Tw Cen MT" panose="020B0602020104020603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5EFA10-A1E0-4D49-89BC-85B23D4D4FBF}"/>
              </a:ext>
            </a:extLst>
          </p:cNvPr>
          <p:cNvSpPr txBox="1"/>
          <p:nvPr/>
        </p:nvSpPr>
        <p:spPr>
          <a:xfrm>
            <a:off x="2060022" y="4845110"/>
            <a:ext cx="2289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Watson</a:t>
            </a:r>
          </a:p>
          <a:p>
            <a:pPr algn="ctr"/>
            <a:endParaRPr lang="en-US" sz="2800" b="1" dirty="0">
              <a:solidFill>
                <a:srgbClr val="6CA7CA"/>
              </a:solidFill>
              <a:latin typeface="Tw Cen MT" panose="020B0602020104020603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CB66F02-6EFD-4BC0-B7E0-C0F9C05A68A8}"/>
              </a:ext>
            </a:extLst>
          </p:cNvPr>
          <p:cNvSpPr txBox="1"/>
          <p:nvPr/>
        </p:nvSpPr>
        <p:spPr>
          <a:xfrm>
            <a:off x="4315000" y="4527724"/>
            <a:ext cx="2289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Alexander holder</a:t>
            </a:r>
          </a:p>
          <a:p>
            <a:pPr algn="ctr"/>
            <a:endParaRPr lang="en-US" sz="2800" b="1" dirty="0">
              <a:solidFill>
                <a:srgbClr val="FDBA71"/>
              </a:solidFill>
              <a:latin typeface="Tw Cen MT" panose="020B0602020104020603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62C7EBD-C271-4476-931E-4D045A083C8F}"/>
              </a:ext>
            </a:extLst>
          </p:cNvPr>
          <p:cNvSpPr txBox="1"/>
          <p:nvPr/>
        </p:nvSpPr>
        <p:spPr>
          <a:xfrm>
            <a:off x="6354622" y="4520903"/>
            <a:ext cx="21227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Arthur holder </a:t>
            </a:r>
          </a:p>
          <a:p>
            <a:pPr algn="ctr"/>
            <a:endParaRPr lang="en-US" sz="2800" b="1" dirty="0">
              <a:solidFill>
                <a:srgbClr val="7C9A60"/>
              </a:solidFill>
              <a:latin typeface="Tw Cen MT" panose="020B0602020104020603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BF9EB3A-4AD3-4CAC-8D74-6AEA4B78D4E6}"/>
              </a:ext>
            </a:extLst>
          </p:cNvPr>
          <p:cNvSpPr txBox="1"/>
          <p:nvPr/>
        </p:nvSpPr>
        <p:spPr>
          <a:xfrm>
            <a:off x="8508885" y="4469077"/>
            <a:ext cx="17984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Sir George Burnwell</a:t>
            </a:r>
          </a:p>
          <a:p>
            <a:pPr algn="ctr"/>
            <a:r>
              <a:rPr lang="en-US" sz="2800" dirty="0"/>
              <a:t>&amp;</a:t>
            </a:r>
          </a:p>
          <a:p>
            <a:pPr algn="ctr"/>
            <a:r>
              <a:rPr lang="en-US" sz="2800" dirty="0"/>
              <a:t>Mary holder </a:t>
            </a:r>
          </a:p>
          <a:p>
            <a:pPr algn="ctr"/>
            <a:r>
              <a:rPr lang="en-US" sz="2800" dirty="0"/>
              <a:t>  </a:t>
            </a:r>
          </a:p>
          <a:p>
            <a:pPr algn="ctr"/>
            <a:endParaRPr lang="en-US" sz="2800" b="1" dirty="0">
              <a:solidFill>
                <a:srgbClr val="FF6056"/>
              </a:solidFill>
              <a:latin typeface="Tw Cen MT" panose="020B06020201040206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9CAC3C-85C0-424D-88BA-C91646C45131}"/>
              </a:ext>
            </a:extLst>
          </p:cNvPr>
          <p:cNvGrpSpPr/>
          <p:nvPr/>
        </p:nvGrpSpPr>
        <p:grpSpPr>
          <a:xfrm>
            <a:off x="602313" y="2483341"/>
            <a:ext cx="1275682" cy="1275682"/>
            <a:chOff x="1140110" y="2486360"/>
            <a:chExt cx="1275682" cy="1275682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8F41E237-DA71-4E2E-B9FB-5E6268A60209}"/>
                </a:ext>
              </a:extLst>
            </p:cNvPr>
            <p:cNvSpPr/>
            <p:nvPr/>
          </p:nvSpPr>
          <p:spPr>
            <a:xfrm rot="8100000">
              <a:off x="1140110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E6492E-6F2E-42DA-8BF5-8E10ACC940B6}"/>
                </a:ext>
              </a:extLst>
            </p:cNvPr>
            <p:cNvSpPr/>
            <p:nvPr/>
          </p:nvSpPr>
          <p:spPr>
            <a:xfrm>
              <a:off x="1334459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CFB61F-1DD6-4F6E-95FA-EDD1FEAA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467" y="2811877"/>
              <a:ext cx="597818" cy="59781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37DEDD-0D06-4F2B-BAA0-C6AF7877F2C0}"/>
              </a:ext>
            </a:extLst>
          </p:cNvPr>
          <p:cNvGrpSpPr/>
          <p:nvPr/>
        </p:nvGrpSpPr>
        <p:grpSpPr>
          <a:xfrm>
            <a:off x="2687865" y="2442041"/>
            <a:ext cx="1275682" cy="1275682"/>
            <a:chOff x="3319430" y="2486360"/>
            <a:chExt cx="1275682" cy="1275682"/>
          </a:xfrm>
        </p:grpSpPr>
        <p:sp>
          <p:nvSpPr>
            <p:cNvPr id="43" name="Teardrop 42">
              <a:extLst>
                <a:ext uri="{FF2B5EF4-FFF2-40B4-BE49-F238E27FC236}">
                  <a16:creationId xmlns:a16="http://schemas.microsoft.com/office/drawing/2014/main" id="{1CA5BC31-17A5-4233-9105-915DBBEE9B6B}"/>
                </a:ext>
              </a:extLst>
            </p:cNvPr>
            <p:cNvSpPr/>
            <p:nvPr/>
          </p:nvSpPr>
          <p:spPr>
            <a:xfrm rot="8100000">
              <a:off x="3319430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97A5E8-6CC5-4684-B76E-21A4BEE8212F}"/>
                </a:ext>
              </a:extLst>
            </p:cNvPr>
            <p:cNvSpPr/>
            <p:nvPr/>
          </p:nvSpPr>
          <p:spPr>
            <a:xfrm>
              <a:off x="3513779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4EF515-FF96-40DA-B20A-A8844352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362" y="2811877"/>
              <a:ext cx="597818" cy="59781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775085-3529-43FE-A492-7CDEC133C63A}"/>
              </a:ext>
            </a:extLst>
          </p:cNvPr>
          <p:cNvGrpSpPr/>
          <p:nvPr/>
        </p:nvGrpSpPr>
        <p:grpSpPr>
          <a:xfrm>
            <a:off x="8998879" y="2513283"/>
            <a:ext cx="1275682" cy="1275682"/>
            <a:chOff x="9695745" y="2486360"/>
            <a:chExt cx="1275682" cy="1275682"/>
          </a:xfrm>
        </p:grpSpPr>
        <p:sp>
          <p:nvSpPr>
            <p:cNvPr id="52" name="Teardrop 51">
              <a:extLst>
                <a:ext uri="{FF2B5EF4-FFF2-40B4-BE49-F238E27FC236}">
                  <a16:creationId xmlns:a16="http://schemas.microsoft.com/office/drawing/2014/main" id="{71572BA2-90F9-4248-827B-F8EC61074477}"/>
                </a:ext>
              </a:extLst>
            </p:cNvPr>
            <p:cNvSpPr/>
            <p:nvPr/>
          </p:nvSpPr>
          <p:spPr>
            <a:xfrm rot="8100000">
              <a:off x="9695745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90B3DC9-837A-471D-A7B9-733D4F909D42}"/>
                </a:ext>
              </a:extLst>
            </p:cNvPr>
            <p:cNvSpPr/>
            <p:nvPr/>
          </p:nvSpPr>
          <p:spPr>
            <a:xfrm>
              <a:off x="9890094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AB8467-CD93-451D-B717-95579519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677" y="2822274"/>
              <a:ext cx="597818" cy="59781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DB59512-5E0D-43C4-8046-65A519D8A4D1}"/>
              </a:ext>
            </a:extLst>
          </p:cNvPr>
          <p:cNvGrpSpPr/>
          <p:nvPr/>
        </p:nvGrpSpPr>
        <p:grpSpPr>
          <a:xfrm>
            <a:off x="4778969" y="2432288"/>
            <a:ext cx="1275682" cy="1275682"/>
            <a:chOff x="5430171" y="2486360"/>
            <a:chExt cx="1275682" cy="1275682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3686DFF7-23C8-4A91-B5D0-AEFE1B477FCB}"/>
                </a:ext>
              </a:extLst>
            </p:cNvPr>
            <p:cNvSpPr/>
            <p:nvPr/>
          </p:nvSpPr>
          <p:spPr>
            <a:xfrm rot="8100000">
              <a:off x="5430171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DC3AB2-0558-4F3F-A298-A02448E2E407}"/>
                </a:ext>
              </a:extLst>
            </p:cNvPr>
            <p:cNvSpPr/>
            <p:nvPr/>
          </p:nvSpPr>
          <p:spPr>
            <a:xfrm>
              <a:off x="5624520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917A88-29BA-48D7-9282-E043F1D30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103" y="2822274"/>
              <a:ext cx="597818" cy="59781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A7082-3886-4000-A9B3-1CE68811D695}"/>
              </a:ext>
            </a:extLst>
          </p:cNvPr>
          <p:cNvGrpSpPr/>
          <p:nvPr/>
        </p:nvGrpSpPr>
        <p:grpSpPr>
          <a:xfrm>
            <a:off x="6823787" y="2361348"/>
            <a:ext cx="1275682" cy="1275682"/>
            <a:chOff x="7580373" y="2486360"/>
            <a:chExt cx="1275682" cy="1275682"/>
          </a:xfrm>
        </p:grpSpPr>
        <p:sp>
          <p:nvSpPr>
            <p:cNvPr id="47" name="Teardrop 46">
              <a:extLst>
                <a:ext uri="{FF2B5EF4-FFF2-40B4-BE49-F238E27FC236}">
                  <a16:creationId xmlns:a16="http://schemas.microsoft.com/office/drawing/2014/main" id="{B8C5BD0E-4DBA-4649-94EB-FD5BD13A0A14}"/>
                </a:ext>
              </a:extLst>
            </p:cNvPr>
            <p:cNvSpPr/>
            <p:nvPr/>
          </p:nvSpPr>
          <p:spPr>
            <a:xfrm rot="8100000">
              <a:off x="7580373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89A5E2-94B3-46A8-AB58-A991BF9A9149}"/>
                </a:ext>
              </a:extLst>
            </p:cNvPr>
            <p:cNvSpPr/>
            <p:nvPr/>
          </p:nvSpPr>
          <p:spPr>
            <a:xfrm>
              <a:off x="7774722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B50026-729B-4C78-BBCE-58785864A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426" y="2811877"/>
              <a:ext cx="600416" cy="600414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618333D-AB56-4BF4-A2B4-CBDEF5441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5202" y="2527821"/>
            <a:ext cx="1280271" cy="163387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5D0034-5141-4F94-A372-604DAE7B8E0D}"/>
              </a:ext>
            </a:extLst>
          </p:cNvPr>
          <p:cNvCxnSpPr/>
          <p:nvPr/>
        </p:nvCxnSpPr>
        <p:spPr>
          <a:xfrm>
            <a:off x="9742267" y="4426908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40B72DF-AC7F-44CF-986F-A90C138BB1B6}"/>
              </a:ext>
            </a:extLst>
          </p:cNvPr>
          <p:cNvGrpSpPr/>
          <p:nvPr/>
        </p:nvGrpSpPr>
        <p:grpSpPr>
          <a:xfrm>
            <a:off x="11300400" y="4308197"/>
            <a:ext cx="211094" cy="211094"/>
            <a:chOff x="10233629" y="4248152"/>
            <a:chExt cx="211094" cy="21109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61AF74D-FC66-4838-85AB-8B4BE85A70BD}"/>
                </a:ext>
              </a:extLst>
            </p:cNvPr>
            <p:cNvSpPr/>
            <p:nvPr/>
          </p:nvSpPr>
          <p:spPr>
            <a:xfrm>
              <a:off x="1023362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06F006B-F99A-42EB-AB63-7A1CCB82A73F}"/>
                </a:ext>
              </a:extLst>
            </p:cNvPr>
            <p:cNvSpPr/>
            <p:nvPr/>
          </p:nvSpPr>
          <p:spPr>
            <a:xfrm>
              <a:off x="10263917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CE457E0-F53F-4EE2-B5B7-3C88292A6098}"/>
              </a:ext>
            </a:extLst>
          </p:cNvPr>
          <p:cNvSpPr txBox="1"/>
          <p:nvPr/>
        </p:nvSpPr>
        <p:spPr>
          <a:xfrm>
            <a:off x="10755202" y="4564250"/>
            <a:ext cx="1636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Lucy</a:t>
            </a:r>
          </a:p>
          <a:p>
            <a:r>
              <a:rPr lang="en-US" sz="2800" dirty="0"/>
              <a:t> &amp;</a:t>
            </a:r>
          </a:p>
          <a:p>
            <a:r>
              <a:rPr lang="en-US" sz="2800" dirty="0"/>
              <a:t>Francis prosper </a:t>
            </a:r>
          </a:p>
          <a:p>
            <a:pPr lvl="0"/>
            <a:r>
              <a:rPr lang="en-US" sz="2800" dirty="0"/>
              <a:t> </a:t>
            </a:r>
          </a:p>
          <a:p>
            <a:pPr algn="ctr"/>
            <a:endParaRPr lang="en-US" sz="2800" b="1" dirty="0">
              <a:solidFill>
                <a:srgbClr val="7C9A6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46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75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25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75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25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19" grpId="0"/>
      <p:bldP spid="123" grpId="0"/>
      <p:bldP spid="127" grpId="0"/>
      <p:bldP spid="131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5012697" y="4491092"/>
            <a:ext cx="2425148" cy="2138308"/>
            <a:chOff x="6202017" y="1320509"/>
            <a:chExt cx="2425148" cy="2138308"/>
          </a:xfrm>
        </p:grpSpPr>
        <p:sp>
          <p:nvSpPr>
            <p:cNvPr id="62" name="Freeform: Shape 61"/>
            <p:cNvSpPr/>
            <p:nvPr/>
          </p:nvSpPr>
          <p:spPr>
            <a:xfrm>
              <a:off x="6202017" y="2257463"/>
              <a:ext cx="2425148" cy="1201354"/>
            </a:xfrm>
            <a:custGeom>
              <a:avLst/>
              <a:gdLst>
                <a:gd name="connsiteX0" fmla="*/ 0 w 2425148"/>
                <a:gd name="connsiteY0" fmla="*/ 0 h 1201354"/>
                <a:gd name="connsiteX1" fmla="*/ 2425148 w 2425148"/>
                <a:gd name="connsiteY1" fmla="*/ 0 h 1201354"/>
                <a:gd name="connsiteX2" fmla="*/ 2425148 w 2425148"/>
                <a:gd name="connsiteY2" fmla="*/ 1201354 h 1201354"/>
                <a:gd name="connsiteX3" fmla="*/ 2100402 w 2425148"/>
                <a:gd name="connsiteY3" fmla="*/ 1201354 h 1201354"/>
                <a:gd name="connsiteX4" fmla="*/ 1923888 w 2425148"/>
                <a:gd name="connsiteY4" fmla="*/ 495300 h 1201354"/>
                <a:gd name="connsiteX5" fmla="*/ 489004 w 2425148"/>
                <a:gd name="connsiteY5" fmla="*/ 495300 h 1201354"/>
                <a:gd name="connsiteX6" fmla="*/ 312491 w 2425148"/>
                <a:gd name="connsiteY6" fmla="*/ 1201354 h 1201354"/>
                <a:gd name="connsiteX7" fmla="*/ 0 w 2425148"/>
                <a:gd name="connsiteY7" fmla="*/ 1201354 h 120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5148" h="1201354">
                  <a:moveTo>
                    <a:pt x="0" y="0"/>
                  </a:moveTo>
                  <a:lnTo>
                    <a:pt x="2425148" y="0"/>
                  </a:lnTo>
                  <a:lnTo>
                    <a:pt x="2425148" y="1201354"/>
                  </a:lnTo>
                  <a:lnTo>
                    <a:pt x="2100402" y="1201354"/>
                  </a:lnTo>
                  <a:lnTo>
                    <a:pt x="1923888" y="495300"/>
                  </a:lnTo>
                  <a:lnTo>
                    <a:pt x="489004" y="495300"/>
                  </a:lnTo>
                  <a:lnTo>
                    <a:pt x="312491" y="1201354"/>
                  </a:lnTo>
                  <a:lnTo>
                    <a:pt x="0" y="1201354"/>
                  </a:lnTo>
                  <a:close/>
                </a:path>
              </a:pathLst>
            </a:custGeom>
            <a:solidFill>
              <a:srgbClr val="E06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798364" y="1999711"/>
              <a:ext cx="1232453" cy="257752"/>
            </a:xfrm>
            <a:prstGeom prst="rect">
              <a:avLst/>
            </a:prstGeom>
            <a:solidFill>
              <a:srgbClr val="5D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/>
            <p:cNvSpPr/>
            <p:nvPr/>
          </p:nvSpPr>
          <p:spPr>
            <a:xfrm>
              <a:off x="7033448" y="1548095"/>
              <a:ext cx="757416" cy="451616"/>
            </a:xfrm>
            <a:prstGeom prst="triangle">
              <a:avLst/>
            </a:prstGeom>
            <a:solidFill>
              <a:srgbClr val="5D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 rot="16200000">
              <a:off x="7008117" y="1569439"/>
              <a:ext cx="808078" cy="310218"/>
            </a:xfrm>
            <a:prstGeom prst="rect">
              <a:avLst/>
            </a:prstGeom>
            <a:solidFill>
              <a:srgbClr val="5D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: Shape 53"/>
          <p:cNvSpPr/>
          <p:nvPr/>
        </p:nvSpPr>
        <p:spPr>
          <a:xfrm rot="8100000">
            <a:off x="4084414" y="421301"/>
            <a:ext cx="4281714" cy="4281714"/>
          </a:xfrm>
          <a:custGeom>
            <a:avLst/>
            <a:gdLst>
              <a:gd name="connsiteX0" fmla="*/ 622073 w 4281714"/>
              <a:gd name="connsiteY0" fmla="*/ 3639761 h 4281714"/>
              <a:gd name="connsiteX1" fmla="*/ 622073 w 4281714"/>
              <a:gd name="connsiteY1" fmla="*/ 3529251 h 4281714"/>
              <a:gd name="connsiteX2" fmla="*/ 1942265 w 4281714"/>
              <a:gd name="connsiteY2" fmla="*/ 2209059 h 4281714"/>
              <a:gd name="connsiteX3" fmla="*/ 78143 w 4281714"/>
              <a:gd name="connsiteY3" fmla="*/ 2209059 h 4281714"/>
              <a:gd name="connsiteX4" fmla="*/ 22888 w 4281714"/>
              <a:gd name="connsiteY4" fmla="*/ 2186171 h 4281714"/>
              <a:gd name="connsiteX5" fmla="*/ 0 w 4281714"/>
              <a:gd name="connsiteY5" fmla="*/ 2130916 h 4281714"/>
              <a:gd name="connsiteX6" fmla="*/ 78143 w 4281714"/>
              <a:gd name="connsiteY6" fmla="*/ 2052774 h 4281714"/>
              <a:gd name="connsiteX7" fmla="*/ 1952206 w 4281714"/>
              <a:gd name="connsiteY7" fmla="*/ 2052774 h 4281714"/>
              <a:gd name="connsiteX8" fmla="*/ 632013 w 4281714"/>
              <a:gd name="connsiteY8" fmla="*/ 732582 h 4281714"/>
              <a:gd name="connsiteX9" fmla="*/ 632013 w 4281714"/>
              <a:gd name="connsiteY9" fmla="*/ 622072 h 4281714"/>
              <a:gd name="connsiteX10" fmla="*/ 742523 w 4281714"/>
              <a:gd name="connsiteY10" fmla="*/ 622072 h 4281714"/>
              <a:gd name="connsiteX11" fmla="*/ 2072656 w 4281714"/>
              <a:gd name="connsiteY11" fmla="*/ 1952206 h 4281714"/>
              <a:gd name="connsiteX12" fmla="*/ 2072656 w 4281714"/>
              <a:gd name="connsiteY12" fmla="*/ 78142 h 4281714"/>
              <a:gd name="connsiteX13" fmla="*/ 2150798 w 4281714"/>
              <a:gd name="connsiteY13" fmla="*/ 0 h 4281714"/>
              <a:gd name="connsiteX14" fmla="*/ 2228940 w 4281714"/>
              <a:gd name="connsiteY14" fmla="*/ 78142 h 4281714"/>
              <a:gd name="connsiteX15" fmla="*/ 2228940 w 4281714"/>
              <a:gd name="connsiteY15" fmla="*/ 1922384 h 4281714"/>
              <a:gd name="connsiteX16" fmla="*/ 3539192 w 4281714"/>
              <a:gd name="connsiteY16" fmla="*/ 612132 h 4281714"/>
              <a:gd name="connsiteX17" fmla="*/ 3649702 w 4281714"/>
              <a:gd name="connsiteY17" fmla="*/ 612132 h 4281714"/>
              <a:gd name="connsiteX18" fmla="*/ 3649702 w 4281714"/>
              <a:gd name="connsiteY18" fmla="*/ 722641 h 4281714"/>
              <a:gd name="connsiteX19" fmla="*/ 2319568 w 4281714"/>
              <a:gd name="connsiteY19" fmla="*/ 2052774 h 4281714"/>
              <a:gd name="connsiteX20" fmla="*/ 4203572 w 4281714"/>
              <a:gd name="connsiteY20" fmla="*/ 2052774 h 4281714"/>
              <a:gd name="connsiteX21" fmla="*/ 4281714 w 4281714"/>
              <a:gd name="connsiteY21" fmla="*/ 2130916 h 4281714"/>
              <a:gd name="connsiteX22" fmla="*/ 4203572 w 4281714"/>
              <a:gd name="connsiteY22" fmla="*/ 2209059 h 4281714"/>
              <a:gd name="connsiteX23" fmla="*/ 2329509 w 4281714"/>
              <a:gd name="connsiteY23" fmla="*/ 2209059 h 4281714"/>
              <a:gd name="connsiteX24" fmla="*/ 3659642 w 4281714"/>
              <a:gd name="connsiteY24" fmla="*/ 3539192 h 4281714"/>
              <a:gd name="connsiteX25" fmla="*/ 3659642 w 4281714"/>
              <a:gd name="connsiteY25" fmla="*/ 3649701 h 4281714"/>
              <a:gd name="connsiteX26" fmla="*/ 3549133 w 4281714"/>
              <a:gd name="connsiteY26" fmla="*/ 3649701 h 4281714"/>
              <a:gd name="connsiteX27" fmla="*/ 2228940 w 4281714"/>
              <a:gd name="connsiteY27" fmla="*/ 2329508 h 4281714"/>
              <a:gd name="connsiteX28" fmla="*/ 2228940 w 4281714"/>
              <a:gd name="connsiteY28" fmla="*/ 4203572 h 4281714"/>
              <a:gd name="connsiteX29" fmla="*/ 2150798 w 4281714"/>
              <a:gd name="connsiteY29" fmla="*/ 4281714 h 4281714"/>
              <a:gd name="connsiteX30" fmla="*/ 2095543 w 4281714"/>
              <a:gd name="connsiteY30" fmla="*/ 4258827 h 4281714"/>
              <a:gd name="connsiteX31" fmla="*/ 2072656 w 4281714"/>
              <a:gd name="connsiteY31" fmla="*/ 4203572 h 4281714"/>
              <a:gd name="connsiteX32" fmla="*/ 2072656 w 4281714"/>
              <a:gd name="connsiteY32" fmla="*/ 2299687 h 4281714"/>
              <a:gd name="connsiteX33" fmla="*/ 732582 w 4281714"/>
              <a:gd name="connsiteY33" fmla="*/ 3639761 h 4281714"/>
              <a:gd name="connsiteX34" fmla="*/ 622073 w 4281714"/>
              <a:gd name="connsiteY34" fmla="*/ 3639761 h 428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81714" h="4281714">
                <a:moveTo>
                  <a:pt x="622073" y="3639761"/>
                </a:moveTo>
                <a:cubicBezTo>
                  <a:pt x="591556" y="3609244"/>
                  <a:pt x="591556" y="3559768"/>
                  <a:pt x="622073" y="3529251"/>
                </a:cubicBezTo>
                <a:lnTo>
                  <a:pt x="1942265" y="2209059"/>
                </a:lnTo>
                <a:lnTo>
                  <a:pt x="78143" y="2209059"/>
                </a:lnTo>
                <a:cubicBezTo>
                  <a:pt x="56564" y="2209059"/>
                  <a:pt x="37029" y="2200312"/>
                  <a:pt x="22888" y="2186171"/>
                </a:cubicBezTo>
                <a:cubicBezTo>
                  <a:pt x="8747" y="2172030"/>
                  <a:pt x="0" y="2152495"/>
                  <a:pt x="0" y="2130916"/>
                </a:cubicBezTo>
                <a:cubicBezTo>
                  <a:pt x="1" y="2087759"/>
                  <a:pt x="34986" y="2052774"/>
                  <a:pt x="78143" y="2052774"/>
                </a:cubicBezTo>
                <a:lnTo>
                  <a:pt x="1952206" y="2052774"/>
                </a:lnTo>
                <a:lnTo>
                  <a:pt x="632013" y="732582"/>
                </a:lnTo>
                <a:cubicBezTo>
                  <a:pt x="601497" y="702065"/>
                  <a:pt x="601497" y="652589"/>
                  <a:pt x="632013" y="622072"/>
                </a:cubicBezTo>
                <a:cubicBezTo>
                  <a:pt x="662530" y="591556"/>
                  <a:pt x="712006" y="591556"/>
                  <a:pt x="742523" y="622072"/>
                </a:cubicBezTo>
                <a:lnTo>
                  <a:pt x="2072656" y="1952206"/>
                </a:lnTo>
                <a:lnTo>
                  <a:pt x="2072656" y="78142"/>
                </a:lnTo>
                <a:cubicBezTo>
                  <a:pt x="2072656" y="34985"/>
                  <a:pt x="2107641" y="0"/>
                  <a:pt x="2150798" y="0"/>
                </a:cubicBezTo>
                <a:cubicBezTo>
                  <a:pt x="2193955" y="0"/>
                  <a:pt x="2228940" y="34985"/>
                  <a:pt x="2228940" y="78142"/>
                </a:cubicBezTo>
                <a:lnTo>
                  <a:pt x="2228940" y="1922384"/>
                </a:lnTo>
                <a:lnTo>
                  <a:pt x="3539192" y="612132"/>
                </a:lnTo>
                <a:cubicBezTo>
                  <a:pt x="3569709" y="581615"/>
                  <a:pt x="3619185" y="581615"/>
                  <a:pt x="3649702" y="612132"/>
                </a:cubicBezTo>
                <a:cubicBezTo>
                  <a:pt x="3680218" y="642648"/>
                  <a:pt x="3680218" y="692125"/>
                  <a:pt x="3649702" y="722641"/>
                </a:cubicBezTo>
                <a:lnTo>
                  <a:pt x="2319568" y="2052774"/>
                </a:lnTo>
                <a:lnTo>
                  <a:pt x="4203572" y="2052774"/>
                </a:lnTo>
                <a:cubicBezTo>
                  <a:pt x="4246729" y="2052775"/>
                  <a:pt x="4281714" y="2087760"/>
                  <a:pt x="4281714" y="2130916"/>
                </a:cubicBezTo>
                <a:cubicBezTo>
                  <a:pt x="4281714" y="2174073"/>
                  <a:pt x="4246729" y="2209059"/>
                  <a:pt x="4203572" y="2209059"/>
                </a:cubicBezTo>
                <a:lnTo>
                  <a:pt x="2329509" y="2209059"/>
                </a:lnTo>
                <a:lnTo>
                  <a:pt x="3659642" y="3539192"/>
                </a:lnTo>
                <a:cubicBezTo>
                  <a:pt x="3690159" y="3569708"/>
                  <a:pt x="3690159" y="3619185"/>
                  <a:pt x="3659642" y="3649701"/>
                </a:cubicBezTo>
                <a:cubicBezTo>
                  <a:pt x="3629126" y="3680218"/>
                  <a:pt x="3579649" y="3680218"/>
                  <a:pt x="3549133" y="3649701"/>
                </a:cubicBezTo>
                <a:lnTo>
                  <a:pt x="2228940" y="2329508"/>
                </a:lnTo>
                <a:lnTo>
                  <a:pt x="2228940" y="4203572"/>
                </a:lnTo>
                <a:cubicBezTo>
                  <a:pt x="2228940" y="4246729"/>
                  <a:pt x="2193955" y="4281714"/>
                  <a:pt x="2150798" y="4281714"/>
                </a:cubicBezTo>
                <a:cubicBezTo>
                  <a:pt x="2129220" y="4281714"/>
                  <a:pt x="2109684" y="4272968"/>
                  <a:pt x="2095543" y="4258827"/>
                </a:cubicBezTo>
                <a:cubicBezTo>
                  <a:pt x="2081402" y="4244686"/>
                  <a:pt x="2072656" y="4225150"/>
                  <a:pt x="2072656" y="4203572"/>
                </a:cubicBezTo>
                <a:lnTo>
                  <a:pt x="2072656" y="2299687"/>
                </a:lnTo>
                <a:lnTo>
                  <a:pt x="732582" y="3639761"/>
                </a:lnTo>
                <a:cubicBezTo>
                  <a:pt x="702066" y="3670277"/>
                  <a:pt x="652589" y="3670277"/>
                  <a:pt x="622073" y="3639761"/>
                </a:cubicBezTo>
                <a:close/>
              </a:path>
            </a:pathLst>
          </a:custGeom>
          <a:solidFill>
            <a:srgbClr val="E06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272091" y="597738"/>
            <a:ext cx="3947886" cy="3947886"/>
          </a:xfrm>
          <a:prstGeom prst="ellipse">
            <a:avLst/>
          </a:prstGeom>
          <a:solidFill>
            <a:srgbClr val="5D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736548" y="1062195"/>
            <a:ext cx="3018972" cy="3018972"/>
          </a:xfrm>
          <a:prstGeom prst="ellipse">
            <a:avLst/>
          </a:prstGeom>
          <a:solidFill>
            <a:srgbClr val="F0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466345" y="1791992"/>
            <a:ext cx="1559378" cy="1559378"/>
          </a:xfrm>
          <a:prstGeom prst="ellipse">
            <a:avLst/>
          </a:prstGeom>
          <a:solidFill>
            <a:srgbClr val="E06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V="1">
            <a:off x="5961645" y="2287292"/>
            <a:ext cx="568778" cy="568778"/>
          </a:xfrm>
          <a:prstGeom prst="ellipse">
            <a:avLst/>
          </a:prstGeom>
          <a:solidFill>
            <a:srgbClr val="5D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940882" y="1052146"/>
            <a:ext cx="56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D554A"/>
                </a:solidFill>
                <a:latin typeface="DAGGERSQUARE" pitchFamily="50" charset="0"/>
              </a:rPr>
              <a:t>12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64530" y="2338354"/>
            <a:ext cx="56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D554A"/>
                </a:solidFill>
                <a:latin typeface="DAGGERSQUARE" pitchFamily="50" charset="0"/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965176" y="3608254"/>
            <a:ext cx="56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D554A"/>
                </a:solidFill>
                <a:latin typeface="DAGGERSQUARE" pitchFamily="50" charset="0"/>
              </a:rPr>
              <a:t>6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65339" y="2338354"/>
            <a:ext cx="56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D554A"/>
                </a:solidFill>
                <a:latin typeface="DAGGERSQUARE" pitchFamily="50" charset="0"/>
              </a:rPr>
              <a:t>9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5234117" y="1534240"/>
            <a:ext cx="1994978" cy="2022555"/>
            <a:chOff x="5234117" y="1534240"/>
            <a:chExt cx="1994978" cy="2022555"/>
          </a:xfrm>
        </p:grpSpPr>
        <p:sp>
          <p:nvSpPr>
            <p:cNvPr id="48" name="Pentagon 47"/>
            <p:cNvSpPr/>
            <p:nvPr/>
          </p:nvSpPr>
          <p:spPr>
            <a:xfrm>
              <a:off x="6144690" y="1534240"/>
              <a:ext cx="202687" cy="1010804"/>
            </a:xfrm>
            <a:prstGeom prst="pentagon">
              <a:avLst/>
            </a:prstGeom>
            <a:solidFill>
              <a:srgbClr val="5D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234117" y="1561817"/>
              <a:ext cx="1994978" cy="199497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145488" y="1491385"/>
            <a:ext cx="2144312" cy="2135842"/>
            <a:chOff x="5145488" y="1491385"/>
            <a:chExt cx="2144312" cy="2135842"/>
          </a:xfrm>
        </p:grpSpPr>
        <p:sp>
          <p:nvSpPr>
            <p:cNvPr id="49" name="Pentagon 48"/>
            <p:cNvSpPr/>
            <p:nvPr/>
          </p:nvSpPr>
          <p:spPr>
            <a:xfrm rot="16200000">
              <a:off x="5622779" y="2018915"/>
              <a:ext cx="145964" cy="1100545"/>
            </a:xfrm>
            <a:prstGeom prst="pentagon">
              <a:avLst/>
            </a:prstGeom>
            <a:solidFill>
              <a:srgbClr val="5D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53958" y="1491385"/>
              <a:ext cx="2135842" cy="213584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Oval 46"/>
          <p:cNvSpPr/>
          <p:nvPr/>
        </p:nvSpPr>
        <p:spPr>
          <a:xfrm flipV="1">
            <a:off x="6117220" y="2442867"/>
            <a:ext cx="257628" cy="257628"/>
          </a:xfrm>
          <a:prstGeom prst="ellipse">
            <a:avLst/>
          </a:prstGeom>
          <a:noFill/>
          <a:ln w="57150">
            <a:solidFill>
              <a:srgbClr val="F0EE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9D92D-D102-4C44-A5A7-4DFF6718213E}"/>
              </a:ext>
            </a:extLst>
          </p:cNvPr>
          <p:cNvSpPr txBox="1"/>
          <p:nvPr/>
        </p:nvSpPr>
        <p:spPr>
          <a:xfrm>
            <a:off x="591671" y="914400"/>
            <a:ext cx="313124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Crime</a:t>
            </a:r>
          </a:p>
          <a:p>
            <a:endParaRPr lang="en-US" sz="5400" dirty="0"/>
          </a:p>
          <a:p>
            <a:r>
              <a:rPr lang="en-US" sz="4000" dirty="0"/>
              <a:t>stolen one of the corners of the crown with three emeralds</a:t>
            </a:r>
            <a:br>
              <a:rPr lang="en-US" sz="4000" dirty="0"/>
            </a:b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84820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6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6C48652-8C6F-49C7-826A-A8C979C5FA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C57A8D-E918-454B-82A2-C61DF0D835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ED90EE9-00EB-4A05-B034-34D5838C8A68}"/>
              </a:ext>
            </a:extLst>
          </p:cNvPr>
          <p:cNvSpPr/>
          <p:nvPr/>
        </p:nvSpPr>
        <p:spPr>
          <a:xfrm>
            <a:off x="561805" y="1078357"/>
            <a:ext cx="5765607" cy="5040000"/>
          </a:xfrm>
          <a:custGeom>
            <a:avLst/>
            <a:gdLst>
              <a:gd name="connsiteX0" fmla="*/ 2520000 w 5765607"/>
              <a:gd name="connsiteY0" fmla="*/ 0 h 5040000"/>
              <a:gd name="connsiteX1" fmla="*/ 5040000 w 5765607"/>
              <a:gd name="connsiteY1" fmla="*/ 2520000 h 5040000"/>
              <a:gd name="connsiteX2" fmla="*/ 5026990 w 5765607"/>
              <a:gd name="connsiteY2" fmla="*/ 2777656 h 5040000"/>
              <a:gd name="connsiteX3" fmla="*/ 5015581 w 5765607"/>
              <a:gd name="connsiteY3" fmla="*/ 2852411 h 5040000"/>
              <a:gd name="connsiteX4" fmla="*/ 5688156 w 5765607"/>
              <a:gd name="connsiteY4" fmla="*/ 2852411 h 5040000"/>
              <a:gd name="connsiteX5" fmla="*/ 5765607 w 5765607"/>
              <a:gd name="connsiteY5" fmla="*/ 2929862 h 5040000"/>
              <a:gd name="connsiteX6" fmla="*/ 5765607 w 5765607"/>
              <a:gd name="connsiteY6" fmla="*/ 3239655 h 5040000"/>
              <a:gd name="connsiteX7" fmla="*/ 5688156 w 5765607"/>
              <a:gd name="connsiteY7" fmla="*/ 3317106 h 5040000"/>
              <a:gd name="connsiteX8" fmla="*/ 4909235 w 5765607"/>
              <a:gd name="connsiteY8" fmla="*/ 3317106 h 5040000"/>
              <a:gd name="connsiteX9" fmla="*/ 4841966 w 5765607"/>
              <a:gd name="connsiteY9" fmla="*/ 3500898 h 5040000"/>
              <a:gd name="connsiteX10" fmla="*/ 2520000 w 5765607"/>
              <a:gd name="connsiteY10" fmla="*/ 5040000 h 5040000"/>
              <a:gd name="connsiteX11" fmla="*/ 0 w 5765607"/>
              <a:gd name="connsiteY11" fmla="*/ 2520000 h 5040000"/>
              <a:gd name="connsiteX12" fmla="*/ 2520000 w 5765607"/>
              <a:gd name="connsiteY12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5607" h="5040000">
                <a:moveTo>
                  <a:pt x="2520000" y="0"/>
                </a:moveTo>
                <a:cubicBezTo>
                  <a:pt x="3911758" y="0"/>
                  <a:pt x="5040000" y="1128242"/>
                  <a:pt x="5040000" y="2520000"/>
                </a:cubicBezTo>
                <a:cubicBezTo>
                  <a:pt x="5040000" y="2606985"/>
                  <a:pt x="5035593" y="2692941"/>
                  <a:pt x="5026990" y="2777656"/>
                </a:cubicBezTo>
                <a:lnTo>
                  <a:pt x="5015581" y="2852411"/>
                </a:lnTo>
                <a:lnTo>
                  <a:pt x="5688156" y="2852411"/>
                </a:lnTo>
                <a:cubicBezTo>
                  <a:pt x="5730931" y="2852411"/>
                  <a:pt x="5765607" y="2887087"/>
                  <a:pt x="5765607" y="2929862"/>
                </a:cubicBezTo>
                <a:lnTo>
                  <a:pt x="5765607" y="3239655"/>
                </a:lnTo>
                <a:cubicBezTo>
                  <a:pt x="5765607" y="3282430"/>
                  <a:pt x="5730931" y="3317106"/>
                  <a:pt x="5688156" y="3317106"/>
                </a:cubicBezTo>
                <a:lnTo>
                  <a:pt x="4909235" y="3317106"/>
                </a:lnTo>
                <a:lnTo>
                  <a:pt x="4841966" y="3500898"/>
                </a:lnTo>
                <a:cubicBezTo>
                  <a:pt x="4459409" y="4405364"/>
                  <a:pt x="3563819" y="5040000"/>
                  <a:pt x="2520000" y="5040000"/>
                </a:cubicBezTo>
                <a:cubicBezTo>
                  <a:pt x="1128242" y="5040000"/>
                  <a:pt x="0" y="3911758"/>
                  <a:pt x="0" y="2520000"/>
                </a:cubicBezTo>
                <a:cubicBezTo>
                  <a:pt x="0" y="1128242"/>
                  <a:pt x="1128242" y="0"/>
                  <a:pt x="25200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4A30AB-9001-489F-A5DA-EE5F6665C14E}"/>
              </a:ext>
            </a:extLst>
          </p:cNvPr>
          <p:cNvSpPr/>
          <p:nvPr/>
        </p:nvSpPr>
        <p:spPr>
          <a:xfrm>
            <a:off x="921805" y="1438357"/>
            <a:ext cx="5405607" cy="4320000"/>
          </a:xfrm>
          <a:custGeom>
            <a:avLst/>
            <a:gdLst>
              <a:gd name="connsiteX0" fmla="*/ 2160000 w 5405607"/>
              <a:gd name="connsiteY0" fmla="*/ 0 h 4320000"/>
              <a:gd name="connsiteX1" fmla="*/ 4276117 w 5405607"/>
              <a:gd name="connsiteY1" fmla="*/ 1724685 h 4320000"/>
              <a:gd name="connsiteX2" fmla="*/ 4303236 w 5405607"/>
              <a:gd name="connsiteY2" fmla="*/ 1902379 h 4320000"/>
              <a:gd name="connsiteX3" fmla="*/ 5328156 w 5405607"/>
              <a:gd name="connsiteY3" fmla="*/ 1902379 h 4320000"/>
              <a:gd name="connsiteX4" fmla="*/ 5405607 w 5405607"/>
              <a:gd name="connsiteY4" fmla="*/ 1979830 h 4320000"/>
              <a:gd name="connsiteX5" fmla="*/ 5405607 w 5405607"/>
              <a:gd name="connsiteY5" fmla="*/ 2289623 h 4320000"/>
              <a:gd name="connsiteX6" fmla="*/ 5328156 w 5405607"/>
              <a:gd name="connsiteY6" fmla="*/ 2367074 h 4320000"/>
              <a:gd name="connsiteX7" fmla="*/ 4309544 w 5405607"/>
              <a:gd name="connsiteY7" fmla="*/ 2367074 h 4320000"/>
              <a:gd name="connsiteX8" fmla="*/ 4308848 w 5405607"/>
              <a:gd name="connsiteY8" fmla="*/ 2380848 h 4320000"/>
              <a:gd name="connsiteX9" fmla="*/ 2160000 w 5405607"/>
              <a:gd name="connsiteY9" fmla="*/ 4320000 h 4320000"/>
              <a:gd name="connsiteX10" fmla="*/ 0 w 5405607"/>
              <a:gd name="connsiteY10" fmla="*/ 2160000 h 4320000"/>
              <a:gd name="connsiteX11" fmla="*/ 2160000 w 5405607"/>
              <a:gd name="connsiteY11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05607" h="4320000">
                <a:moveTo>
                  <a:pt x="2160000" y="0"/>
                </a:moveTo>
                <a:cubicBezTo>
                  <a:pt x="3203818" y="0"/>
                  <a:pt x="4074705" y="740409"/>
                  <a:pt x="4276117" y="1724685"/>
                </a:cubicBezTo>
                <a:lnTo>
                  <a:pt x="4303236" y="1902379"/>
                </a:lnTo>
                <a:lnTo>
                  <a:pt x="5328156" y="1902379"/>
                </a:lnTo>
                <a:cubicBezTo>
                  <a:pt x="5370931" y="1902379"/>
                  <a:pt x="5405607" y="1937055"/>
                  <a:pt x="5405607" y="1979830"/>
                </a:cubicBezTo>
                <a:lnTo>
                  <a:pt x="5405607" y="2289623"/>
                </a:lnTo>
                <a:cubicBezTo>
                  <a:pt x="5405607" y="2332398"/>
                  <a:pt x="5370931" y="2367074"/>
                  <a:pt x="5328156" y="2367074"/>
                </a:cubicBezTo>
                <a:lnTo>
                  <a:pt x="4309544" y="2367074"/>
                </a:lnTo>
                <a:lnTo>
                  <a:pt x="4308848" y="2380848"/>
                </a:lnTo>
                <a:cubicBezTo>
                  <a:pt x="4198235" y="3470041"/>
                  <a:pt x="3278377" y="4320000"/>
                  <a:pt x="2160000" y="4320000"/>
                </a:cubicBezTo>
                <a:cubicBezTo>
                  <a:pt x="967065" y="4320000"/>
                  <a:pt x="0" y="3352935"/>
                  <a:pt x="0" y="2160000"/>
                </a:cubicBezTo>
                <a:cubicBezTo>
                  <a:pt x="0" y="967065"/>
                  <a:pt x="967065" y="0"/>
                  <a:pt x="216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7B1C935-158C-408E-B9A9-0A970C371E57}"/>
              </a:ext>
            </a:extLst>
          </p:cNvPr>
          <p:cNvSpPr/>
          <p:nvPr/>
        </p:nvSpPr>
        <p:spPr>
          <a:xfrm>
            <a:off x="1281805" y="1798357"/>
            <a:ext cx="5045607" cy="3600000"/>
          </a:xfrm>
          <a:custGeom>
            <a:avLst/>
            <a:gdLst>
              <a:gd name="connsiteX0" fmla="*/ 1800000 w 5045607"/>
              <a:gd name="connsiteY0" fmla="*/ 0 h 3600000"/>
              <a:gd name="connsiteX1" fmla="*/ 3382750 w 5045607"/>
              <a:gd name="connsiteY1" fmla="*/ 942013 h 3600000"/>
              <a:gd name="connsiteX2" fmla="*/ 3387728 w 5045607"/>
              <a:gd name="connsiteY2" fmla="*/ 952347 h 3600000"/>
              <a:gd name="connsiteX3" fmla="*/ 4968156 w 5045607"/>
              <a:gd name="connsiteY3" fmla="*/ 952347 h 3600000"/>
              <a:gd name="connsiteX4" fmla="*/ 5045607 w 5045607"/>
              <a:gd name="connsiteY4" fmla="*/ 1029798 h 3600000"/>
              <a:gd name="connsiteX5" fmla="*/ 5045607 w 5045607"/>
              <a:gd name="connsiteY5" fmla="*/ 1339591 h 3600000"/>
              <a:gd name="connsiteX6" fmla="*/ 4968156 w 5045607"/>
              <a:gd name="connsiteY6" fmla="*/ 1417042 h 3600000"/>
              <a:gd name="connsiteX7" fmla="*/ 3558238 w 5045607"/>
              <a:gd name="connsiteY7" fmla="*/ 1417042 h 3600000"/>
              <a:gd name="connsiteX8" fmla="*/ 3563431 w 5045607"/>
              <a:gd name="connsiteY8" fmla="*/ 1437237 h 3600000"/>
              <a:gd name="connsiteX9" fmla="*/ 3600000 w 5045607"/>
              <a:gd name="connsiteY9" fmla="*/ 1800000 h 3600000"/>
              <a:gd name="connsiteX10" fmla="*/ 1800000 w 5045607"/>
              <a:gd name="connsiteY10" fmla="*/ 3600000 h 3600000"/>
              <a:gd name="connsiteX11" fmla="*/ 0 w 5045607"/>
              <a:gd name="connsiteY11" fmla="*/ 1800000 h 3600000"/>
              <a:gd name="connsiteX12" fmla="*/ 1800000 w 5045607"/>
              <a:gd name="connsiteY12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45607" h="3600000">
                <a:moveTo>
                  <a:pt x="1800000" y="0"/>
                </a:moveTo>
                <a:cubicBezTo>
                  <a:pt x="2483453" y="0"/>
                  <a:pt x="3077939" y="380908"/>
                  <a:pt x="3382750" y="942013"/>
                </a:cubicBezTo>
                <a:lnTo>
                  <a:pt x="3387728" y="952347"/>
                </a:lnTo>
                <a:lnTo>
                  <a:pt x="4968156" y="952347"/>
                </a:lnTo>
                <a:cubicBezTo>
                  <a:pt x="5010931" y="952347"/>
                  <a:pt x="5045607" y="987023"/>
                  <a:pt x="5045607" y="1029798"/>
                </a:cubicBezTo>
                <a:lnTo>
                  <a:pt x="5045607" y="1339591"/>
                </a:lnTo>
                <a:cubicBezTo>
                  <a:pt x="5045607" y="1382366"/>
                  <a:pt x="5010931" y="1417042"/>
                  <a:pt x="4968156" y="1417042"/>
                </a:cubicBezTo>
                <a:lnTo>
                  <a:pt x="3558238" y="1417042"/>
                </a:lnTo>
                <a:lnTo>
                  <a:pt x="3563431" y="1437237"/>
                </a:lnTo>
                <a:cubicBezTo>
                  <a:pt x="3587408" y="1554413"/>
                  <a:pt x="3600000" y="1675736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473E8D">
                  <a:alpha val="80000"/>
                </a:srgbClr>
              </a:gs>
              <a:gs pos="0">
                <a:srgbClr val="7D66AE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B69C164-8D9A-4CF5-A44D-E4384706D2EE}"/>
              </a:ext>
            </a:extLst>
          </p:cNvPr>
          <p:cNvSpPr/>
          <p:nvPr/>
        </p:nvSpPr>
        <p:spPr>
          <a:xfrm>
            <a:off x="1641805" y="2158356"/>
            <a:ext cx="4691214" cy="2880000"/>
          </a:xfrm>
          <a:custGeom>
            <a:avLst/>
            <a:gdLst>
              <a:gd name="connsiteX0" fmla="*/ 1440000 w 4691214"/>
              <a:gd name="connsiteY0" fmla="*/ 0 h 2880000"/>
              <a:gd name="connsiteX1" fmla="*/ 1501955 w 4691214"/>
              <a:gd name="connsiteY1" fmla="*/ 3129 h 2880000"/>
              <a:gd name="connsiteX2" fmla="*/ 1517451 w 4691214"/>
              <a:gd name="connsiteY2" fmla="*/ 0 h 2880000"/>
              <a:gd name="connsiteX3" fmla="*/ 4613763 w 4691214"/>
              <a:gd name="connsiteY3" fmla="*/ 0 h 2880000"/>
              <a:gd name="connsiteX4" fmla="*/ 4691214 w 4691214"/>
              <a:gd name="connsiteY4" fmla="*/ 77451 h 2880000"/>
              <a:gd name="connsiteX5" fmla="*/ 4691214 w 4691214"/>
              <a:gd name="connsiteY5" fmla="*/ 387244 h 2880000"/>
              <a:gd name="connsiteX6" fmla="*/ 4613763 w 4691214"/>
              <a:gd name="connsiteY6" fmla="*/ 464695 h 2880000"/>
              <a:gd name="connsiteX7" fmla="*/ 2497250 w 4691214"/>
              <a:gd name="connsiteY7" fmla="*/ 464695 h 2880000"/>
              <a:gd name="connsiteX8" fmla="*/ 2551174 w 4691214"/>
              <a:gd name="connsiteY8" fmla="*/ 524026 h 2880000"/>
              <a:gd name="connsiteX9" fmla="*/ 2880000 w 4691214"/>
              <a:gd name="connsiteY9" fmla="*/ 1440000 h 2880000"/>
              <a:gd name="connsiteX10" fmla="*/ 1440000 w 4691214"/>
              <a:gd name="connsiteY10" fmla="*/ 2880000 h 2880000"/>
              <a:gd name="connsiteX11" fmla="*/ 0 w 4691214"/>
              <a:gd name="connsiteY11" fmla="*/ 1440000 h 2880000"/>
              <a:gd name="connsiteX12" fmla="*/ 1440000 w 4691214"/>
              <a:gd name="connsiteY12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91214" h="2880000">
                <a:moveTo>
                  <a:pt x="1440000" y="0"/>
                </a:moveTo>
                <a:lnTo>
                  <a:pt x="1501955" y="3129"/>
                </a:lnTo>
                <a:lnTo>
                  <a:pt x="1517451" y="0"/>
                </a:lnTo>
                <a:lnTo>
                  <a:pt x="4613763" y="0"/>
                </a:lnTo>
                <a:cubicBezTo>
                  <a:pt x="4656538" y="0"/>
                  <a:pt x="4691214" y="34676"/>
                  <a:pt x="4691214" y="77451"/>
                </a:cubicBezTo>
                <a:lnTo>
                  <a:pt x="4691214" y="387244"/>
                </a:lnTo>
                <a:cubicBezTo>
                  <a:pt x="4691214" y="430019"/>
                  <a:pt x="4656538" y="464695"/>
                  <a:pt x="4613763" y="464695"/>
                </a:cubicBezTo>
                <a:lnTo>
                  <a:pt x="2497250" y="464695"/>
                </a:lnTo>
                <a:lnTo>
                  <a:pt x="2551174" y="524026"/>
                </a:lnTo>
                <a:cubicBezTo>
                  <a:pt x="2756599" y="772943"/>
                  <a:pt x="2880000" y="1092061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0">
                <a:srgbClr val="00A8A7">
                  <a:alpha val="80000"/>
                </a:srgbClr>
              </a:gs>
              <a:gs pos="100000">
                <a:srgbClr val="00B2EC">
                  <a:alpha val="80000"/>
                </a:srgbClr>
              </a:gs>
            </a:gsLst>
            <a:lin ang="13500000" scaled="1"/>
          </a:gra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0C2F50-584E-4369-BF81-C922804B8EC7}"/>
              </a:ext>
            </a:extLst>
          </p:cNvPr>
          <p:cNvSpPr/>
          <p:nvPr/>
        </p:nvSpPr>
        <p:spPr>
          <a:xfrm>
            <a:off x="2001805" y="2518357"/>
            <a:ext cx="2160000" cy="2160000"/>
          </a:xfrm>
          <a:prstGeom prst="ellipse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DDE2E3"/>
              </a:gs>
            </a:gsLst>
            <a:lin ang="13500000" scaled="1"/>
            <a:tileRect/>
          </a:gra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02A09BC-8423-4C71-B391-17B4F84E7959}"/>
              </a:ext>
            </a:extLst>
          </p:cNvPr>
          <p:cNvSpPr/>
          <p:nvPr/>
        </p:nvSpPr>
        <p:spPr>
          <a:xfrm>
            <a:off x="7997126" y="2217043"/>
            <a:ext cx="3518452" cy="1205756"/>
          </a:xfrm>
          <a:prstGeom prst="roundRect">
            <a:avLst>
              <a:gd name="adj" fmla="val 8527"/>
            </a:avLst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4400" dirty="0">
                <a:solidFill>
                  <a:schemeClr val="tx1"/>
                </a:solidFill>
              </a:rPr>
              <a:t>Arthur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A731814-06C0-497E-B402-1CAB68BC1134}"/>
              </a:ext>
            </a:extLst>
          </p:cNvPr>
          <p:cNvSpPr/>
          <p:nvPr/>
        </p:nvSpPr>
        <p:spPr>
          <a:xfrm>
            <a:off x="7997126" y="3655830"/>
            <a:ext cx="3518452" cy="1323843"/>
          </a:xfrm>
          <a:prstGeom prst="roundRect">
            <a:avLst>
              <a:gd name="adj" fmla="val 852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4800" dirty="0">
                <a:solidFill>
                  <a:schemeClr val="tx1"/>
                </a:solidFill>
              </a:rPr>
              <a:t>Lucy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B2647F0-4954-4FE7-885B-CF7D9BF1109C}"/>
              </a:ext>
            </a:extLst>
          </p:cNvPr>
          <p:cNvSpPr/>
          <p:nvPr/>
        </p:nvSpPr>
        <p:spPr>
          <a:xfrm>
            <a:off x="7997126" y="5094616"/>
            <a:ext cx="3518452" cy="1323843"/>
          </a:xfrm>
          <a:prstGeom prst="roundRect">
            <a:avLst>
              <a:gd name="adj" fmla="val 8527"/>
            </a:avLst>
          </a:prstGeom>
          <a:solidFill>
            <a:srgbClr val="00B0F0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Francis prosper</a:t>
            </a:r>
            <a:endParaRPr lang="en-IN" sz="3600" dirty="0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EEB09C6-1A17-41C5-A8F3-7F24EBB41DBD}"/>
              </a:ext>
            </a:extLst>
          </p:cNvPr>
          <p:cNvGrpSpPr/>
          <p:nvPr/>
        </p:nvGrpSpPr>
        <p:grpSpPr>
          <a:xfrm>
            <a:off x="1641806" y="2971050"/>
            <a:ext cx="2665382" cy="903612"/>
            <a:chOff x="7765399" y="874643"/>
            <a:chExt cx="4209372" cy="90361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E6074CD-EF34-43DF-BCD2-423B61AB4151}"/>
                </a:ext>
              </a:extLst>
            </p:cNvPr>
            <p:cNvSpPr txBox="1"/>
            <p:nvPr/>
          </p:nvSpPr>
          <p:spPr>
            <a:xfrm>
              <a:off x="8563536" y="874643"/>
              <a:ext cx="2952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53F0D8-235B-440C-9C1A-0F248FF5535C}"/>
                </a:ext>
              </a:extLst>
            </p:cNvPr>
            <p:cNvSpPr txBox="1"/>
            <p:nvPr/>
          </p:nvSpPr>
          <p:spPr>
            <a:xfrm>
              <a:off x="7765399" y="1193480"/>
              <a:ext cx="4209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SUSPECTED</a:t>
              </a:r>
              <a:endParaRPr lang="en-IN" sz="3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68" name="Graphic 67" descr="Network">
            <a:extLst>
              <a:ext uri="{FF2B5EF4-FFF2-40B4-BE49-F238E27FC236}">
                <a16:creationId xmlns:a16="http://schemas.microsoft.com/office/drawing/2014/main" id="{603CF425-E8AB-4580-B2A8-0C37937EA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1805" y="3967633"/>
            <a:ext cx="540000" cy="540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621A302-7009-4120-A477-17F921CA16DD}"/>
              </a:ext>
            </a:extLst>
          </p:cNvPr>
          <p:cNvSpPr txBox="1"/>
          <p:nvPr/>
        </p:nvSpPr>
        <p:spPr>
          <a:xfrm>
            <a:off x="5825912" y="2209501"/>
            <a:ext cx="41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Eurostile BQ" pitchFamily="50" charset="0"/>
              </a:rPr>
              <a:t>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9CA3CF-66F2-40DC-8FFB-7BFC721CE44C}"/>
              </a:ext>
            </a:extLst>
          </p:cNvPr>
          <p:cNvSpPr txBox="1"/>
          <p:nvPr/>
        </p:nvSpPr>
        <p:spPr>
          <a:xfrm>
            <a:off x="5825911" y="2786384"/>
            <a:ext cx="41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Eurostile BQ" pitchFamily="50" charset="0"/>
              </a:rPr>
              <a:t>B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806B14-581D-4717-A7F9-3B80748B1030}"/>
              </a:ext>
            </a:extLst>
          </p:cNvPr>
          <p:cNvSpPr txBox="1"/>
          <p:nvPr/>
        </p:nvSpPr>
        <p:spPr>
          <a:xfrm>
            <a:off x="5825910" y="3413690"/>
            <a:ext cx="41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Eurostile BQ" pitchFamily="50" charset="0"/>
              </a:rPr>
              <a:t>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2E66A4-FA42-4983-8ED5-4ED50E8EA192}"/>
              </a:ext>
            </a:extLst>
          </p:cNvPr>
          <p:cNvSpPr txBox="1"/>
          <p:nvPr/>
        </p:nvSpPr>
        <p:spPr>
          <a:xfrm>
            <a:off x="5825909" y="3976858"/>
            <a:ext cx="41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Eurostile BQ" pitchFamily="50" charset="0"/>
              </a:rPr>
              <a:t>D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19CD7CFB-833A-42CA-A32F-081CDA2B66C1}"/>
              </a:ext>
            </a:extLst>
          </p:cNvPr>
          <p:cNvCxnSpPr>
            <a:cxnSpLocks/>
            <a:stCxn id="33" idx="5"/>
            <a:endCxn id="40" idx="1"/>
          </p:cNvCxnSpPr>
          <p:nvPr/>
        </p:nvCxnSpPr>
        <p:spPr>
          <a:xfrm flipV="1">
            <a:off x="6327412" y="2819921"/>
            <a:ext cx="1669714" cy="318027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968DD265-2A80-405B-B540-06326457A05B}"/>
              </a:ext>
            </a:extLst>
          </p:cNvPr>
          <p:cNvCxnSpPr>
            <a:cxnSpLocks/>
            <a:stCxn id="35" idx="5"/>
            <a:endCxn id="41" idx="1"/>
          </p:cNvCxnSpPr>
          <p:nvPr/>
        </p:nvCxnSpPr>
        <p:spPr>
          <a:xfrm>
            <a:off x="6327412" y="3727980"/>
            <a:ext cx="1669714" cy="589772"/>
          </a:xfrm>
          <a:prstGeom prst="bentConnector3">
            <a:avLst>
              <a:gd name="adj1" fmla="val 58978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1C1D6DAD-BE0D-4E1A-A57A-F16A6757B8F2}"/>
              </a:ext>
            </a:extLst>
          </p:cNvPr>
          <p:cNvCxnSpPr>
            <a:cxnSpLocks/>
            <a:stCxn id="36" idx="6"/>
            <a:endCxn id="42" idx="1"/>
          </p:cNvCxnSpPr>
          <p:nvPr/>
        </p:nvCxnSpPr>
        <p:spPr>
          <a:xfrm>
            <a:off x="6327412" y="4318012"/>
            <a:ext cx="1669714" cy="1438526"/>
          </a:xfrm>
          <a:prstGeom prst="bentConnector3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35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1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6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6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  <p:bldP spid="33" grpId="0" animBg="1"/>
      <p:bldP spid="32" grpId="0" animBg="1"/>
      <p:bldP spid="25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1637" y="48579"/>
            <a:ext cx="12192000" cy="6858000"/>
          </a:xfrm>
          <a:prstGeom prst="rect">
            <a:avLst/>
          </a:prstGeom>
          <a:solidFill>
            <a:srgbClr val="C3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998554" y="1277371"/>
            <a:ext cx="4446163" cy="4446163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innerShdw blurRad="952500">
              <a:schemeClr val="tx1">
                <a:lumMod val="50000"/>
                <a:lumOff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370929" y="1649746"/>
            <a:ext cx="3701413" cy="370141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558800">
            <a:noFill/>
          </a:ln>
          <a:effectLst>
            <a:outerShdw blurRad="508000" dist="762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6582765" y="1036078"/>
            <a:ext cx="3691885" cy="8035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117"/>
              </a:gs>
              <a:gs pos="100000">
                <a:srgbClr val="FFDB3F"/>
              </a:gs>
            </a:gsLst>
            <a:lin ang="13500000" scaled="1"/>
            <a:tileRect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7121787" y="2058461"/>
            <a:ext cx="4711625" cy="8035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5222"/>
              </a:gs>
              <a:gs pos="100000">
                <a:srgbClr val="FBA31A"/>
              </a:gs>
            </a:gsLst>
            <a:lin ang="13500000" scaled="1"/>
            <a:tileRect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7501562" y="3080845"/>
            <a:ext cx="5127355" cy="8035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6228F"/>
              </a:gs>
              <a:gs pos="100000">
                <a:srgbClr val="D3509D"/>
              </a:gs>
            </a:gsLst>
            <a:lin ang="13500000" scaled="1"/>
            <a:tileRect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121786" y="4103228"/>
            <a:ext cx="5183871" cy="8035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73E8F"/>
              </a:gs>
              <a:gs pos="100000">
                <a:srgbClr val="6957A1"/>
              </a:gs>
            </a:gsLst>
            <a:lin ang="13500000" scaled="1"/>
            <a:tileRect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6582765" y="5125612"/>
            <a:ext cx="5722892" cy="8035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AAA9"/>
              </a:gs>
              <a:gs pos="100000">
                <a:srgbClr val="00AED0"/>
              </a:gs>
            </a:gsLst>
            <a:lin ang="13500000" scaled="1"/>
            <a:tileRect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3378233" y="796691"/>
            <a:ext cx="2688152" cy="5376300"/>
          </a:xfrm>
          <a:custGeom>
            <a:avLst/>
            <a:gdLst>
              <a:gd name="connsiteX0" fmla="*/ 0 w 2688152"/>
              <a:gd name="connsiteY0" fmla="*/ 0 h 5376300"/>
              <a:gd name="connsiteX1" fmla="*/ 2 w 2688152"/>
              <a:gd name="connsiteY1" fmla="*/ 0 h 5376300"/>
              <a:gd name="connsiteX2" fmla="*/ 2688152 w 2688152"/>
              <a:gd name="connsiteY2" fmla="*/ 2688150 h 5376300"/>
              <a:gd name="connsiteX3" fmla="*/ 2 w 2688152"/>
              <a:gd name="connsiteY3" fmla="*/ 5376300 h 5376300"/>
              <a:gd name="connsiteX4" fmla="*/ 0 w 2688152"/>
              <a:gd name="connsiteY4" fmla="*/ 5376300 h 5376300"/>
              <a:gd name="connsiteX5" fmla="*/ 0 w 2688152"/>
              <a:gd name="connsiteY5" fmla="*/ 5268071 h 5376300"/>
              <a:gd name="connsiteX6" fmla="*/ 186213 w 2688152"/>
              <a:gd name="connsiteY6" fmla="*/ 5258902 h 5376300"/>
              <a:gd name="connsiteX7" fmla="*/ 2565270 w 2688152"/>
              <a:gd name="connsiteY7" fmla="*/ 2688151 h 5376300"/>
              <a:gd name="connsiteX8" fmla="*/ 186213 w 2688152"/>
              <a:gd name="connsiteY8" fmla="*/ 117401 h 5376300"/>
              <a:gd name="connsiteX9" fmla="*/ 0 w 2688152"/>
              <a:gd name="connsiteY9" fmla="*/ 108231 h 53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8152" h="5376300">
                <a:moveTo>
                  <a:pt x="0" y="0"/>
                </a:moveTo>
                <a:lnTo>
                  <a:pt x="2" y="0"/>
                </a:lnTo>
                <a:cubicBezTo>
                  <a:pt x="1484626" y="0"/>
                  <a:pt x="2688152" y="1203526"/>
                  <a:pt x="2688152" y="2688150"/>
                </a:cubicBezTo>
                <a:cubicBezTo>
                  <a:pt x="2688152" y="4172775"/>
                  <a:pt x="1484626" y="5376300"/>
                  <a:pt x="2" y="5376300"/>
                </a:cubicBezTo>
                <a:lnTo>
                  <a:pt x="0" y="5376300"/>
                </a:lnTo>
                <a:lnTo>
                  <a:pt x="0" y="5268071"/>
                </a:lnTo>
                <a:lnTo>
                  <a:pt x="186213" y="5258902"/>
                </a:lnTo>
                <a:cubicBezTo>
                  <a:pt x="1522494" y="5126571"/>
                  <a:pt x="2565270" y="4026109"/>
                  <a:pt x="2565270" y="2688151"/>
                </a:cubicBezTo>
                <a:cubicBezTo>
                  <a:pt x="2565270" y="1350193"/>
                  <a:pt x="1522494" y="249732"/>
                  <a:pt x="186213" y="117401"/>
                </a:cubicBezTo>
                <a:lnTo>
                  <a:pt x="0" y="108231"/>
                </a:lnTo>
                <a:close/>
              </a:path>
            </a:pathLst>
          </a:custGeom>
          <a:gradFill flip="none" rotWithShape="1">
            <a:gsLst>
              <a:gs pos="75000">
                <a:srgbClr val="60509C"/>
              </a:gs>
              <a:gs pos="50000">
                <a:srgbClr val="C74399"/>
              </a:gs>
              <a:gs pos="25000">
                <a:srgbClr val="F4941D"/>
              </a:gs>
              <a:gs pos="0">
                <a:srgbClr val="FFD63A"/>
              </a:gs>
              <a:gs pos="100000">
                <a:srgbClr val="00ACBE"/>
              </a:gs>
            </a:gsLst>
            <a:lin ang="5400000" scaled="1"/>
            <a:tileRect/>
          </a:gradFill>
          <a:ln w="82550">
            <a:solidFill>
              <a:schemeClr val="bg1">
                <a:lumMod val="95000"/>
              </a:schemeClr>
            </a:solidFill>
          </a:ln>
          <a:effectLst>
            <a:glow rad="762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30894" y="1261625"/>
            <a:ext cx="352449" cy="352449"/>
          </a:xfrm>
          <a:prstGeom prst="ellipse">
            <a:avLst/>
          </a:prstGeom>
          <a:solidFill>
            <a:srgbClr val="FFD539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42302" y="2284009"/>
            <a:ext cx="352449" cy="352449"/>
          </a:xfrm>
          <a:prstGeom prst="ellipse">
            <a:avLst/>
          </a:prstGeom>
          <a:solidFill>
            <a:srgbClr val="F9951F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824321" y="3331054"/>
            <a:ext cx="352449" cy="352449"/>
          </a:xfrm>
          <a:prstGeom prst="ellipse">
            <a:avLst/>
          </a:prstGeom>
          <a:solidFill>
            <a:srgbClr val="CC499B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658177" y="4328776"/>
            <a:ext cx="352449" cy="352449"/>
          </a:xfrm>
          <a:prstGeom prst="ellipse">
            <a:avLst/>
          </a:prstGeom>
          <a:solidFill>
            <a:srgbClr val="64539E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30894" y="5351159"/>
            <a:ext cx="352449" cy="352449"/>
          </a:xfrm>
          <a:prstGeom prst="ellipse">
            <a:avLst/>
          </a:prstGeom>
          <a:solidFill>
            <a:srgbClr val="00AECD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>
            <a:stCxn id="34" idx="6"/>
            <a:endCxn id="20" idx="1"/>
          </p:cNvCxnSpPr>
          <p:nvPr/>
        </p:nvCxnSpPr>
        <p:spPr>
          <a:xfrm>
            <a:off x="5183343" y="1437850"/>
            <a:ext cx="139942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  <a:stCxn id="35" idx="6"/>
            <a:endCxn id="21" idx="1"/>
          </p:cNvCxnSpPr>
          <p:nvPr/>
        </p:nvCxnSpPr>
        <p:spPr>
          <a:xfrm>
            <a:off x="5994751" y="2460234"/>
            <a:ext cx="11270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stCxn id="36" idx="6"/>
            <a:endCxn id="22" idx="1"/>
          </p:cNvCxnSpPr>
          <p:nvPr/>
        </p:nvCxnSpPr>
        <p:spPr>
          <a:xfrm flipV="1">
            <a:off x="6176770" y="3482618"/>
            <a:ext cx="1324792" cy="246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/>
            <a:stCxn id="37" idx="6"/>
            <a:endCxn id="23" idx="1"/>
          </p:cNvCxnSpPr>
          <p:nvPr/>
        </p:nvCxnSpPr>
        <p:spPr>
          <a:xfrm>
            <a:off x="6010626" y="4505001"/>
            <a:ext cx="11111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38" idx="6"/>
            <a:endCxn id="24" idx="1"/>
          </p:cNvCxnSpPr>
          <p:nvPr/>
        </p:nvCxnSpPr>
        <p:spPr>
          <a:xfrm>
            <a:off x="5183343" y="5527384"/>
            <a:ext cx="139942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657637" y="1115905"/>
            <a:ext cx="643888" cy="643888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7196805" y="2138287"/>
            <a:ext cx="643888" cy="643888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7570557" y="3161920"/>
            <a:ext cx="643888" cy="643888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196805" y="4183056"/>
            <a:ext cx="643888" cy="643888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657637" y="5205439"/>
            <a:ext cx="643888" cy="643888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1484586" y="1740532"/>
            <a:ext cx="3474097" cy="3474097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538894" y="1793986"/>
            <a:ext cx="3367188" cy="336718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163058" y="1712814"/>
            <a:ext cx="112102" cy="1121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163058" y="5128127"/>
            <a:ext cx="112102" cy="1121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884529" y="3421529"/>
            <a:ext cx="112102" cy="1121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469899" y="3421529"/>
            <a:ext cx="112102" cy="1121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60752" y="2885587"/>
            <a:ext cx="2310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/>
              <a:t>Holmes investigated</a:t>
            </a:r>
            <a:endParaRPr kumimoji="0" lang="en-IN" sz="3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19443" y="1152986"/>
            <a:ext cx="2610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Francis prosper </a:t>
            </a:r>
            <a:r>
              <a:rPr lang="en-CA" sz="2000" dirty="0"/>
              <a:t>is Lucy’s best admirer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841319" y="2060109"/>
            <a:ext cx="4067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000"/>
              <a:t>He has a false leg. He visits Lucy very often by the kitchen door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338389" y="3227122"/>
            <a:ext cx="397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400" dirty="0"/>
              <a:t>Mary and Burnwell are lovers</a:t>
            </a:r>
            <a:endParaRPr lang="en-IN" sz="1200" dirty="0">
              <a:solidFill>
                <a:prstClr val="white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915712" y="4114774"/>
            <a:ext cx="4379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400" dirty="0"/>
              <a:t>he is a thief.  Mary loved Burnwell</a:t>
            </a:r>
          </a:p>
          <a:p>
            <a:pPr lvl="0"/>
            <a:r>
              <a:rPr lang="en-CA" sz="2400" dirty="0"/>
              <a:t> and fell into his control.</a:t>
            </a:r>
            <a:br>
              <a:rPr lang="en-CA" sz="2400" dirty="0"/>
            </a:br>
            <a:endParaRPr lang="en-IN" sz="2400" dirty="0">
              <a:solidFill>
                <a:prstClr val="white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410490" y="5230921"/>
            <a:ext cx="478151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000" dirty="0"/>
              <a:t>Then Arthur asked Holder for money, but he said no. </a:t>
            </a:r>
            <a:br>
              <a:rPr lang="en-CA" sz="2000" dirty="0"/>
            </a:br>
            <a:r>
              <a:rPr lang="en-IN" sz="2000" dirty="0">
                <a:solidFill>
                  <a:prstClr val="white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384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7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25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25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75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725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75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80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8250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500"/>
                            </p:stCondLst>
                            <p:childTnLst>
                              <p:par>
                                <p:cTn id="1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875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9000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9250"/>
                            </p:stCondLst>
                            <p:childTnLst>
                              <p:par>
                                <p:cTn id="2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9500"/>
                            </p:stCondLst>
                            <p:childTnLst>
                              <p:par>
                                <p:cTn id="2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6" grpId="0" animBg="1"/>
      <p:bldP spid="5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93" grpId="0"/>
      <p:bldP spid="95" grpId="0"/>
      <p:bldP spid="96" grpId="0"/>
      <p:bldP spid="97" grpId="0"/>
      <p:bldP spid="98" grpId="0"/>
      <p:bldP spid="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1637" y="48579"/>
            <a:ext cx="12192000" cy="6858000"/>
          </a:xfrm>
          <a:prstGeom prst="rect">
            <a:avLst/>
          </a:prstGeom>
          <a:solidFill>
            <a:srgbClr val="C3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998554" y="1277371"/>
            <a:ext cx="4446163" cy="4446163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innerShdw blurRad="952500">
              <a:schemeClr val="tx1">
                <a:lumMod val="50000"/>
                <a:lumOff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370929" y="1649746"/>
            <a:ext cx="3701413" cy="370141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558800">
            <a:noFill/>
          </a:ln>
          <a:effectLst>
            <a:outerShdw blurRad="508000" dist="762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6582765" y="1036078"/>
            <a:ext cx="4802411" cy="8035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117"/>
              </a:gs>
              <a:gs pos="100000">
                <a:srgbClr val="FFDB3F"/>
              </a:gs>
            </a:gsLst>
            <a:lin ang="13500000" scaled="1"/>
            <a:tileRect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7121787" y="2058461"/>
            <a:ext cx="4944707" cy="8035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5222"/>
              </a:gs>
              <a:gs pos="100000">
                <a:srgbClr val="FBA31A"/>
              </a:gs>
            </a:gsLst>
            <a:lin ang="13500000" scaled="1"/>
            <a:tileRect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7501562" y="3080845"/>
            <a:ext cx="5203334" cy="8035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6228F"/>
              </a:gs>
              <a:gs pos="100000">
                <a:srgbClr val="D3509D"/>
              </a:gs>
            </a:gsLst>
            <a:lin ang="13500000" scaled="1"/>
            <a:tileRect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121785" y="4013626"/>
            <a:ext cx="5442589" cy="9933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73E8F"/>
              </a:gs>
              <a:gs pos="100000">
                <a:srgbClr val="6957A1"/>
              </a:gs>
            </a:gsLst>
            <a:lin ang="13500000" scaled="1"/>
            <a:tileRect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6582765" y="5125612"/>
            <a:ext cx="5722892" cy="8035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AAA9"/>
              </a:gs>
              <a:gs pos="100000">
                <a:srgbClr val="00AED0"/>
              </a:gs>
            </a:gsLst>
            <a:lin ang="13500000" scaled="1"/>
            <a:tileRect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3378233" y="796691"/>
            <a:ext cx="2688152" cy="5376300"/>
          </a:xfrm>
          <a:custGeom>
            <a:avLst/>
            <a:gdLst>
              <a:gd name="connsiteX0" fmla="*/ 0 w 2688152"/>
              <a:gd name="connsiteY0" fmla="*/ 0 h 5376300"/>
              <a:gd name="connsiteX1" fmla="*/ 2 w 2688152"/>
              <a:gd name="connsiteY1" fmla="*/ 0 h 5376300"/>
              <a:gd name="connsiteX2" fmla="*/ 2688152 w 2688152"/>
              <a:gd name="connsiteY2" fmla="*/ 2688150 h 5376300"/>
              <a:gd name="connsiteX3" fmla="*/ 2 w 2688152"/>
              <a:gd name="connsiteY3" fmla="*/ 5376300 h 5376300"/>
              <a:gd name="connsiteX4" fmla="*/ 0 w 2688152"/>
              <a:gd name="connsiteY4" fmla="*/ 5376300 h 5376300"/>
              <a:gd name="connsiteX5" fmla="*/ 0 w 2688152"/>
              <a:gd name="connsiteY5" fmla="*/ 5268071 h 5376300"/>
              <a:gd name="connsiteX6" fmla="*/ 186213 w 2688152"/>
              <a:gd name="connsiteY6" fmla="*/ 5258902 h 5376300"/>
              <a:gd name="connsiteX7" fmla="*/ 2565270 w 2688152"/>
              <a:gd name="connsiteY7" fmla="*/ 2688151 h 5376300"/>
              <a:gd name="connsiteX8" fmla="*/ 186213 w 2688152"/>
              <a:gd name="connsiteY8" fmla="*/ 117401 h 5376300"/>
              <a:gd name="connsiteX9" fmla="*/ 0 w 2688152"/>
              <a:gd name="connsiteY9" fmla="*/ 108231 h 53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8152" h="5376300">
                <a:moveTo>
                  <a:pt x="0" y="0"/>
                </a:moveTo>
                <a:lnTo>
                  <a:pt x="2" y="0"/>
                </a:lnTo>
                <a:cubicBezTo>
                  <a:pt x="1484626" y="0"/>
                  <a:pt x="2688152" y="1203526"/>
                  <a:pt x="2688152" y="2688150"/>
                </a:cubicBezTo>
                <a:cubicBezTo>
                  <a:pt x="2688152" y="4172775"/>
                  <a:pt x="1484626" y="5376300"/>
                  <a:pt x="2" y="5376300"/>
                </a:cubicBezTo>
                <a:lnTo>
                  <a:pt x="0" y="5376300"/>
                </a:lnTo>
                <a:lnTo>
                  <a:pt x="0" y="5268071"/>
                </a:lnTo>
                <a:lnTo>
                  <a:pt x="186213" y="5258902"/>
                </a:lnTo>
                <a:cubicBezTo>
                  <a:pt x="1522494" y="5126571"/>
                  <a:pt x="2565270" y="4026109"/>
                  <a:pt x="2565270" y="2688151"/>
                </a:cubicBezTo>
                <a:cubicBezTo>
                  <a:pt x="2565270" y="1350193"/>
                  <a:pt x="1522494" y="249732"/>
                  <a:pt x="186213" y="117401"/>
                </a:cubicBezTo>
                <a:lnTo>
                  <a:pt x="0" y="108231"/>
                </a:lnTo>
                <a:close/>
              </a:path>
            </a:pathLst>
          </a:custGeom>
          <a:gradFill flip="none" rotWithShape="1">
            <a:gsLst>
              <a:gs pos="75000">
                <a:srgbClr val="60509C"/>
              </a:gs>
              <a:gs pos="50000">
                <a:srgbClr val="C74399"/>
              </a:gs>
              <a:gs pos="25000">
                <a:srgbClr val="F4941D"/>
              </a:gs>
              <a:gs pos="0">
                <a:srgbClr val="FFD63A"/>
              </a:gs>
              <a:gs pos="100000">
                <a:srgbClr val="00ACBE"/>
              </a:gs>
            </a:gsLst>
            <a:lin ang="5400000" scaled="1"/>
            <a:tileRect/>
          </a:gradFill>
          <a:ln w="82550">
            <a:solidFill>
              <a:schemeClr val="bg1">
                <a:lumMod val="95000"/>
              </a:schemeClr>
            </a:solidFill>
          </a:ln>
          <a:effectLst>
            <a:glow rad="762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30894" y="1261625"/>
            <a:ext cx="352449" cy="352449"/>
          </a:xfrm>
          <a:prstGeom prst="ellipse">
            <a:avLst/>
          </a:prstGeom>
          <a:solidFill>
            <a:srgbClr val="FFD539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42302" y="2284009"/>
            <a:ext cx="352449" cy="352449"/>
          </a:xfrm>
          <a:prstGeom prst="ellipse">
            <a:avLst/>
          </a:prstGeom>
          <a:solidFill>
            <a:srgbClr val="F9951F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824321" y="3331054"/>
            <a:ext cx="352449" cy="352449"/>
          </a:xfrm>
          <a:prstGeom prst="ellipse">
            <a:avLst/>
          </a:prstGeom>
          <a:solidFill>
            <a:srgbClr val="CC499B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658177" y="4328776"/>
            <a:ext cx="352449" cy="352449"/>
          </a:xfrm>
          <a:prstGeom prst="ellipse">
            <a:avLst/>
          </a:prstGeom>
          <a:solidFill>
            <a:srgbClr val="64539E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30894" y="5351159"/>
            <a:ext cx="352449" cy="352449"/>
          </a:xfrm>
          <a:prstGeom prst="ellipse">
            <a:avLst/>
          </a:prstGeom>
          <a:solidFill>
            <a:srgbClr val="00AECD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>
            <a:cxnSpLocks/>
            <a:stCxn id="34" idx="6"/>
            <a:endCxn id="20" idx="1"/>
          </p:cNvCxnSpPr>
          <p:nvPr/>
        </p:nvCxnSpPr>
        <p:spPr>
          <a:xfrm>
            <a:off x="5183343" y="1437850"/>
            <a:ext cx="139942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  <a:stCxn id="35" idx="6"/>
            <a:endCxn id="21" idx="1"/>
          </p:cNvCxnSpPr>
          <p:nvPr/>
        </p:nvCxnSpPr>
        <p:spPr>
          <a:xfrm>
            <a:off x="5994751" y="2460234"/>
            <a:ext cx="11270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stCxn id="36" idx="6"/>
            <a:endCxn id="22" idx="1"/>
          </p:cNvCxnSpPr>
          <p:nvPr/>
        </p:nvCxnSpPr>
        <p:spPr>
          <a:xfrm flipV="1">
            <a:off x="6176770" y="3482618"/>
            <a:ext cx="1324792" cy="246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/>
            <a:stCxn id="37" idx="6"/>
            <a:endCxn id="23" idx="1"/>
          </p:cNvCxnSpPr>
          <p:nvPr/>
        </p:nvCxnSpPr>
        <p:spPr>
          <a:xfrm>
            <a:off x="6010626" y="4505001"/>
            <a:ext cx="1111159" cy="52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38" idx="6"/>
            <a:endCxn id="24" idx="1"/>
          </p:cNvCxnSpPr>
          <p:nvPr/>
        </p:nvCxnSpPr>
        <p:spPr>
          <a:xfrm>
            <a:off x="5183343" y="5527384"/>
            <a:ext cx="139942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657637" y="1115905"/>
            <a:ext cx="643888" cy="643888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7196805" y="2138287"/>
            <a:ext cx="643888" cy="643888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7570557" y="3161920"/>
            <a:ext cx="643888" cy="643888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196805" y="4183056"/>
            <a:ext cx="643888" cy="643888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657637" y="5205439"/>
            <a:ext cx="643888" cy="643888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  <a:tileRect/>
          </a:gradFill>
          <a:ln w="558800">
            <a:noFill/>
          </a:ln>
          <a:effectLst>
            <a:outerShdw blurRad="330200" dist="63500" dir="2700000" sx="106000" sy="106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1484586" y="1740532"/>
            <a:ext cx="3474097" cy="3474097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538894" y="1793986"/>
            <a:ext cx="3367188" cy="336718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163058" y="1712814"/>
            <a:ext cx="112102" cy="1121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163058" y="5128127"/>
            <a:ext cx="112102" cy="1121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884529" y="3421529"/>
            <a:ext cx="112102" cy="1121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469899" y="3421529"/>
            <a:ext cx="112102" cy="1121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60752" y="2885587"/>
            <a:ext cx="2310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/>
              <a:t>Holmes investigated</a:t>
            </a:r>
            <a:endParaRPr kumimoji="0" lang="en-IN" sz="3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19443" y="1152986"/>
            <a:ext cx="261031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000" dirty="0"/>
              <a:t>Arthur saw Mary who was taking the crown.</a:t>
            </a:r>
            <a:br>
              <a:rPr lang="en-CA" sz="2000" dirty="0"/>
            </a:b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32459" y="2167843"/>
            <a:ext cx="386509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000" dirty="0"/>
              <a:t>She ran outside and Arthur followed her</a:t>
            </a:r>
            <a:br>
              <a:rPr lang="en-CA" sz="2000" dirty="0"/>
            </a:b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338389" y="3185192"/>
            <a:ext cx="380007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000" dirty="0"/>
              <a:t> Arthur had a fight with Burnwell and the crown broke. </a:t>
            </a:r>
            <a:br>
              <a:rPr lang="en-CA" sz="2000" dirty="0"/>
            </a:b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932459" y="3974351"/>
            <a:ext cx="4611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000" dirty="0"/>
              <a:t>Arthur ran to the house with the crown, but he didn’t know  that Burnwell had the broken corner.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410490" y="5230921"/>
            <a:ext cx="472797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000" dirty="0"/>
              <a:t> Holder surprised Arthur with the crown and called the police</a:t>
            </a:r>
            <a:br>
              <a:rPr lang="en-CA" sz="2000" dirty="0"/>
            </a:b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4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7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25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75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25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75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725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75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80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8250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500"/>
                            </p:stCondLst>
                            <p:childTnLst>
                              <p:par>
                                <p:cTn id="1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875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9000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9250"/>
                            </p:stCondLst>
                            <p:childTnLst>
                              <p:par>
                                <p:cTn id="2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9500"/>
                            </p:stCondLst>
                            <p:childTnLst>
                              <p:par>
                                <p:cTn id="2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6" grpId="0" animBg="1"/>
      <p:bldP spid="5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93" grpId="0"/>
      <p:bldP spid="95" grpId="0"/>
      <p:bldP spid="96" grpId="0"/>
      <p:bldP spid="97" grpId="0"/>
      <p:bldP spid="98" grpId="0"/>
      <p:bldP spid="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Straight Connector 319"/>
          <p:cNvCxnSpPr>
            <a:cxnSpLocks/>
          </p:cNvCxnSpPr>
          <p:nvPr/>
        </p:nvCxnSpPr>
        <p:spPr>
          <a:xfrm>
            <a:off x="8201433" y="2049930"/>
            <a:ext cx="0" cy="315666"/>
          </a:xfrm>
          <a:prstGeom prst="line">
            <a:avLst/>
          </a:prstGeom>
          <a:ln w="28575">
            <a:solidFill>
              <a:srgbClr val="D4C7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Isosceles Triangle 320"/>
          <p:cNvSpPr/>
          <p:nvPr/>
        </p:nvSpPr>
        <p:spPr>
          <a:xfrm rot="5400000">
            <a:off x="8257628" y="1970497"/>
            <a:ext cx="101018" cy="240836"/>
          </a:xfrm>
          <a:prstGeom prst="triangle">
            <a:avLst/>
          </a:prstGeom>
          <a:solidFill>
            <a:srgbClr val="A16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/>
          <p:cNvCxnSpPr>
            <a:cxnSpLocks/>
          </p:cNvCxnSpPr>
          <p:nvPr/>
        </p:nvCxnSpPr>
        <p:spPr>
          <a:xfrm>
            <a:off x="8003224" y="1892341"/>
            <a:ext cx="0" cy="495402"/>
          </a:xfrm>
          <a:prstGeom prst="line">
            <a:avLst/>
          </a:prstGeom>
          <a:ln w="28575">
            <a:solidFill>
              <a:srgbClr val="D4C7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Isosceles Triangle 322"/>
          <p:cNvSpPr/>
          <p:nvPr/>
        </p:nvSpPr>
        <p:spPr>
          <a:xfrm rot="5400000">
            <a:off x="8059419" y="1812908"/>
            <a:ext cx="101018" cy="240836"/>
          </a:xfrm>
          <a:prstGeom prst="triangle">
            <a:avLst/>
          </a:prstGeom>
          <a:solidFill>
            <a:srgbClr val="382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Freeform: Shape 473"/>
          <p:cNvSpPr/>
          <p:nvPr/>
        </p:nvSpPr>
        <p:spPr>
          <a:xfrm flipV="1">
            <a:off x="3085170" y="1785891"/>
            <a:ext cx="379702" cy="195119"/>
          </a:xfrm>
          <a:custGeom>
            <a:avLst/>
            <a:gdLst>
              <a:gd name="connsiteX0" fmla="*/ 639 w 2698750"/>
              <a:gd name="connsiteY0" fmla="*/ 0 h 1362026"/>
              <a:gd name="connsiteX1" fmla="*/ 2698111 w 2698750"/>
              <a:gd name="connsiteY1" fmla="*/ 0 h 1362026"/>
              <a:gd name="connsiteX2" fmla="*/ 2698750 w 2698750"/>
              <a:gd name="connsiteY2" fmla="*/ 12651 h 1362026"/>
              <a:gd name="connsiteX3" fmla="*/ 1349375 w 2698750"/>
              <a:gd name="connsiteY3" fmla="*/ 1362026 h 1362026"/>
              <a:gd name="connsiteX4" fmla="*/ 0 w 2698750"/>
              <a:gd name="connsiteY4" fmla="*/ 12651 h 13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0" h="1362026">
                <a:moveTo>
                  <a:pt x="639" y="0"/>
                </a:moveTo>
                <a:lnTo>
                  <a:pt x="2698111" y="0"/>
                </a:lnTo>
                <a:lnTo>
                  <a:pt x="2698750" y="12651"/>
                </a:lnTo>
                <a:cubicBezTo>
                  <a:pt x="2698750" y="757890"/>
                  <a:pt x="2094614" y="1362026"/>
                  <a:pt x="1349375" y="1362026"/>
                </a:cubicBezTo>
                <a:cubicBezTo>
                  <a:pt x="604136" y="1362026"/>
                  <a:pt x="0" y="757890"/>
                  <a:pt x="0" y="12651"/>
                </a:cubicBezTo>
                <a:close/>
              </a:path>
            </a:pathLst>
          </a:cu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 rot="16200000">
            <a:off x="3066705" y="1995457"/>
            <a:ext cx="471663" cy="432689"/>
            <a:chOff x="1173982" y="2816945"/>
            <a:chExt cx="471663" cy="690375"/>
          </a:xfrm>
        </p:grpSpPr>
        <p:sp>
          <p:nvSpPr>
            <p:cNvPr id="466" name="Rectangle 465"/>
            <p:cNvSpPr/>
            <p:nvPr/>
          </p:nvSpPr>
          <p:spPr>
            <a:xfrm>
              <a:off x="1173982" y="2816945"/>
              <a:ext cx="471663" cy="690375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185310" y="2823023"/>
              <a:ext cx="87980" cy="684297"/>
            </a:xfrm>
            <a:prstGeom prst="rect">
              <a:avLst/>
            </a:prstGeom>
            <a:solidFill>
              <a:srgbClr val="928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1377400" y="2823023"/>
              <a:ext cx="87980" cy="684297"/>
            </a:xfrm>
            <a:prstGeom prst="rect">
              <a:avLst/>
            </a:prstGeom>
            <a:solidFill>
              <a:srgbClr val="928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1553878" y="2823022"/>
              <a:ext cx="87980" cy="684297"/>
            </a:xfrm>
            <a:prstGeom prst="rect">
              <a:avLst/>
            </a:prstGeom>
            <a:solidFill>
              <a:srgbClr val="928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234705" y="1557590"/>
            <a:ext cx="143006" cy="1761462"/>
            <a:chOff x="5986332" y="748428"/>
            <a:chExt cx="143006" cy="1761462"/>
          </a:xfrm>
        </p:grpSpPr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6057836" y="748428"/>
              <a:ext cx="0" cy="1566147"/>
            </a:xfrm>
            <a:prstGeom prst="line">
              <a:avLst/>
            </a:prstGeom>
            <a:ln w="25400">
              <a:solidFill>
                <a:srgbClr val="C1B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986332" y="2308472"/>
              <a:ext cx="143006" cy="201418"/>
              <a:chOff x="5773816" y="2536235"/>
              <a:chExt cx="211274" cy="297572"/>
            </a:xfrm>
          </p:grpSpPr>
          <p:sp>
            <p:nvSpPr>
              <p:cNvPr id="83" name="Rectangle: Rounded Corners 82"/>
              <p:cNvSpPr/>
              <p:nvPr/>
            </p:nvSpPr>
            <p:spPr>
              <a:xfrm>
                <a:off x="5773816" y="2536235"/>
                <a:ext cx="211274" cy="297572"/>
              </a:xfrm>
              <a:prstGeom prst="roundRect">
                <a:avLst>
                  <a:gd name="adj" fmla="val 50000"/>
                </a:avLst>
              </a:prstGeom>
              <a:solidFill>
                <a:srgbClr val="D9C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773816" y="2665031"/>
                <a:ext cx="211274" cy="47010"/>
              </a:xfrm>
              <a:prstGeom prst="rect">
                <a:avLst/>
              </a:prstGeom>
              <a:solidFill>
                <a:srgbClr val="F2F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6392409" y="1584143"/>
            <a:ext cx="143006" cy="1185537"/>
            <a:chOff x="5986332" y="1324353"/>
            <a:chExt cx="143006" cy="1185537"/>
          </a:xfrm>
        </p:grpSpPr>
        <p:cxnSp>
          <p:nvCxnSpPr>
            <p:cNvPr id="89" name="Straight Connector 88"/>
            <p:cNvCxnSpPr>
              <a:cxnSpLocks/>
            </p:cNvCxnSpPr>
            <p:nvPr/>
          </p:nvCxnSpPr>
          <p:spPr>
            <a:xfrm>
              <a:off x="6057836" y="1324353"/>
              <a:ext cx="0" cy="990222"/>
            </a:xfrm>
            <a:prstGeom prst="line">
              <a:avLst/>
            </a:prstGeom>
            <a:ln w="25400">
              <a:solidFill>
                <a:srgbClr val="C1B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/>
            <p:cNvGrpSpPr/>
            <p:nvPr/>
          </p:nvGrpSpPr>
          <p:grpSpPr>
            <a:xfrm>
              <a:off x="5986332" y="2308472"/>
              <a:ext cx="143006" cy="201418"/>
              <a:chOff x="5773816" y="2536235"/>
              <a:chExt cx="211274" cy="297572"/>
            </a:xfrm>
          </p:grpSpPr>
          <p:sp>
            <p:nvSpPr>
              <p:cNvPr id="91" name="Rectangle: Rounded Corners 90"/>
              <p:cNvSpPr/>
              <p:nvPr/>
            </p:nvSpPr>
            <p:spPr>
              <a:xfrm>
                <a:off x="5773816" y="2536235"/>
                <a:ext cx="211274" cy="297572"/>
              </a:xfrm>
              <a:prstGeom prst="roundRect">
                <a:avLst>
                  <a:gd name="adj" fmla="val 50000"/>
                </a:avLst>
              </a:prstGeom>
              <a:solidFill>
                <a:srgbClr val="FF73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73816" y="2665031"/>
                <a:ext cx="211274" cy="47010"/>
              </a:xfrm>
              <a:prstGeom prst="rect">
                <a:avLst/>
              </a:prstGeom>
              <a:solidFill>
                <a:srgbClr val="F2F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6069844" y="1646062"/>
            <a:ext cx="143006" cy="1185537"/>
            <a:chOff x="5986332" y="1324353"/>
            <a:chExt cx="143006" cy="1185537"/>
          </a:xfrm>
        </p:grpSpPr>
        <p:cxnSp>
          <p:nvCxnSpPr>
            <p:cNvPr id="95" name="Straight Connector 94"/>
            <p:cNvCxnSpPr>
              <a:cxnSpLocks/>
            </p:cNvCxnSpPr>
            <p:nvPr/>
          </p:nvCxnSpPr>
          <p:spPr>
            <a:xfrm>
              <a:off x="6057836" y="1324353"/>
              <a:ext cx="0" cy="990222"/>
            </a:xfrm>
            <a:prstGeom prst="line">
              <a:avLst/>
            </a:prstGeom>
            <a:ln w="25400">
              <a:solidFill>
                <a:srgbClr val="C1B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/>
            <p:cNvGrpSpPr/>
            <p:nvPr/>
          </p:nvGrpSpPr>
          <p:grpSpPr>
            <a:xfrm>
              <a:off x="5986332" y="2308472"/>
              <a:ext cx="143006" cy="201418"/>
              <a:chOff x="5773816" y="2536235"/>
              <a:chExt cx="211274" cy="297572"/>
            </a:xfrm>
          </p:grpSpPr>
          <p:sp>
            <p:nvSpPr>
              <p:cNvPr id="97" name="Rectangle: Rounded Corners 96"/>
              <p:cNvSpPr/>
              <p:nvPr/>
            </p:nvSpPr>
            <p:spPr>
              <a:xfrm>
                <a:off x="5773816" y="2536235"/>
                <a:ext cx="211274" cy="297572"/>
              </a:xfrm>
              <a:prstGeom prst="roundRect">
                <a:avLst>
                  <a:gd name="adj" fmla="val 50000"/>
                </a:avLst>
              </a:prstGeom>
              <a:solidFill>
                <a:srgbClr val="FF73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773816" y="2665031"/>
                <a:ext cx="211274" cy="47010"/>
              </a:xfrm>
              <a:prstGeom prst="rect">
                <a:avLst/>
              </a:prstGeom>
              <a:solidFill>
                <a:srgbClr val="F2F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4" name="Group 63"/>
          <p:cNvGrpSpPr/>
          <p:nvPr/>
        </p:nvGrpSpPr>
        <p:grpSpPr>
          <a:xfrm>
            <a:off x="5924028" y="1656789"/>
            <a:ext cx="143006" cy="821332"/>
            <a:chOff x="5986332" y="1688558"/>
            <a:chExt cx="143006" cy="821332"/>
          </a:xfrm>
        </p:grpSpPr>
        <p:cxnSp>
          <p:nvCxnSpPr>
            <p:cNvPr id="65" name="Straight Connector 64"/>
            <p:cNvCxnSpPr>
              <a:cxnSpLocks/>
            </p:cNvCxnSpPr>
            <p:nvPr/>
          </p:nvCxnSpPr>
          <p:spPr>
            <a:xfrm>
              <a:off x="6057836" y="1688558"/>
              <a:ext cx="0" cy="626017"/>
            </a:xfrm>
            <a:prstGeom prst="line">
              <a:avLst/>
            </a:prstGeom>
            <a:ln w="25400">
              <a:solidFill>
                <a:srgbClr val="C1B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5986332" y="2308472"/>
              <a:ext cx="143006" cy="201418"/>
              <a:chOff x="5773816" y="2536235"/>
              <a:chExt cx="211274" cy="297572"/>
            </a:xfrm>
          </p:grpSpPr>
          <p:sp>
            <p:nvSpPr>
              <p:cNvPr id="67" name="Rectangle: Rounded Corners 66"/>
              <p:cNvSpPr/>
              <p:nvPr/>
            </p:nvSpPr>
            <p:spPr>
              <a:xfrm>
                <a:off x="5773816" y="2536235"/>
                <a:ext cx="211274" cy="297572"/>
              </a:xfrm>
              <a:prstGeom prst="roundRect">
                <a:avLst>
                  <a:gd name="adj" fmla="val 50000"/>
                </a:avLst>
              </a:prstGeom>
              <a:solidFill>
                <a:srgbClr val="D9C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773816" y="2665031"/>
                <a:ext cx="211274" cy="47010"/>
              </a:xfrm>
              <a:prstGeom prst="rect">
                <a:avLst/>
              </a:prstGeom>
              <a:solidFill>
                <a:srgbClr val="F2F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6562496" y="1671229"/>
            <a:ext cx="143006" cy="760398"/>
            <a:chOff x="5986332" y="1749492"/>
            <a:chExt cx="143006" cy="760398"/>
          </a:xfrm>
        </p:grpSpPr>
        <p:cxnSp>
          <p:nvCxnSpPr>
            <p:cNvPr id="79" name="Straight Connector 78"/>
            <p:cNvCxnSpPr>
              <a:cxnSpLocks/>
            </p:cNvCxnSpPr>
            <p:nvPr/>
          </p:nvCxnSpPr>
          <p:spPr>
            <a:xfrm>
              <a:off x="6057836" y="1749492"/>
              <a:ext cx="0" cy="565083"/>
            </a:xfrm>
            <a:prstGeom prst="line">
              <a:avLst/>
            </a:prstGeom>
            <a:ln w="25400">
              <a:solidFill>
                <a:srgbClr val="C1B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5986332" y="2308472"/>
              <a:ext cx="143006" cy="201418"/>
              <a:chOff x="5773816" y="2536235"/>
              <a:chExt cx="211274" cy="297572"/>
            </a:xfrm>
          </p:grpSpPr>
          <p:sp>
            <p:nvSpPr>
              <p:cNvPr id="82" name="Rectangle: Rounded Corners 81"/>
              <p:cNvSpPr/>
              <p:nvPr/>
            </p:nvSpPr>
            <p:spPr>
              <a:xfrm>
                <a:off x="5773816" y="2536235"/>
                <a:ext cx="211274" cy="297572"/>
              </a:xfrm>
              <a:prstGeom prst="roundRect">
                <a:avLst>
                  <a:gd name="adj" fmla="val 50000"/>
                </a:avLst>
              </a:prstGeom>
              <a:solidFill>
                <a:srgbClr val="D9C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773816" y="2665031"/>
                <a:ext cx="211274" cy="47010"/>
              </a:xfrm>
              <a:prstGeom prst="rect">
                <a:avLst/>
              </a:prstGeom>
              <a:solidFill>
                <a:srgbClr val="F2F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99" name="Straight Connector 98"/>
          <p:cNvCxnSpPr>
            <a:cxnSpLocks/>
          </p:cNvCxnSpPr>
          <p:nvPr/>
        </p:nvCxnSpPr>
        <p:spPr>
          <a:xfrm>
            <a:off x="5820666" y="1688546"/>
            <a:ext cx="0" cy="793366"/>
          </a:xfrm>
          <a:prstGeom prst="line">
            <a:avLst/>
          </a:prstGeom>
          <a:ln w="25400">
            <a:solidFill>
              <a:srgbClr val="C1B5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: Rounded Corners 100"/>
          <p:cNvSpPr/>
          <p:nvPr/>
        </p:nvSpPr>
        <p:spPr>
          <a:xfrm>
            <a:off x="5749162" y="2475809"/>
            <a:ext cx="143006" cy="201418"/>
          </a:xfrm>
          <a:prstGeom prst="roundRect">
            <a:avLst>
              <a:gd name="adj" fmla="val 50000"/>
            </a:avLst>
          </a:prstGeom>
          <a:solidFill>
            <a:srgbClr val="FF7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5749162" y="2562987"/>
            <a:ext cx="143006" cy="31820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6741903" y="1723659"/>
            <a:ext cx="143006" cy="999682"/>
            <a:chOff x="5986332" y="1510208"/>
            <a:chExt cx="143006" cy="999682"/>
          </a:xfrm>
        </p:grpSpPr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6057836" y="1510208"/>
              <a:ext cx="0" cy="804367"/>
            </a:xfrm>
            <a:prstGeom prst="line">
              <a:avLst/>
            </a:prstGeom>
            <a:ln w="25400">
              <a:solidFill>
                <a:srgbClr val="C1B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/>
            <p:cNvGrpSpPr/>
            <p:nvPr/>
          </p:nvGrpSpPr>
          <p:grpSpPr>
            <a:xfrm>
              <a:off x="5986332" y="2308472"/>
              <a:ext cx="143006" cy="201418"/>
              <a:chOff x="5773816" y="2536235"/>
              <a:chExt cx="211274" cy="297572"/>
            </a:xfrm>
          </p:grpSpPr>
          <p:sp>
            <p:nvSpPr>
              <p:cNvPr id="106" name="Rectangle: Rounded Corners 105"/>
              <p:cNvSpPr/>
              <p:nvPr/>
            </p:nvSpPr>
            <p:spPr>
              <a:xfrm>
                <a:off x="5773816" y="2536235"/>
                <a:ext cx="211274" cy="297572"/>
              </a:xfrm>
              <a:prstGeom prst="roundRect">
                <a:avLst>
                  <a:gd name="adj" fmla="val 50000"/>
                </a:avLst>
              </a:prstGeom>
              <a:solidFill>
                <a:srgbClr val="FF73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5773816" y="2665031"/>
                <a:ext cx="211274" cy="47010"/>
              </a:xfrm>
              <a:prstGeom prst="rect">
                <a:avLst/>
              </a:prstGeom>
              <a:solidFill>
                <a:srgbClr val="F2F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8" name="Rectangle 77"/>
          <p:cNvSpPr/>
          <p:nvPr/>
        </p:nvSpPr>
        <p:spPr>
          <a:xfrm>
            <a:off x="6289145" y="1366403"/>
            <a:ext cx="45719" cy="179488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6" name="Straight Connector 445"/>
          <p:cNvCxnSpPr>
            <a:cxnSpLocks/>
          </p:cNvCxnSpPr>
          <p:nvPr/>
        </p:nvCxnSpPr>
        <p:spPr>
          <a:xfrm>
            <a:off x="5619469" y="1816454"/>
            <a:ext cx="0" cy="809172"/>
          </a:xfrm>
          <a:prstGeom prst="line">
            <a:avLst/>
          </a:prstGeom>
          <a:ln w="25400">
            <a:solidFill>
              <a:srgbClr val="C1B5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Rectangle: Rounded Corners 447"/>
          <p:cNvSpPr/>
          <p:nvPr/>
        </p:nvSpPr>
        <p:spPr>
          <a:xfrm>
            <a:off x="5547965" y="2619523"/>
            <a:ext cx="143006" cy="201418"/>
          </a:xfrm>
          <a:prstGeom prst="roundRect">
            <a:avLst>
              <a:gd name="adj" fmla="val 50000"/>
            </a:avLst>
          </a:prstGeom>
          <a:solidFill>
            <a:srgbClr val="D9C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9" name="Rectangle 448"/>
          <p:cNvSpPr/>
          <p:nvPr/>
        </p:nvSpPr>
        <p:spPr>
          <a:xfrm>
            <a:off x="5547965" y="2706701"/>
            <a:ext cx="143006" cy="31820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960711" y="1550340"/>
            <a:ext cx="2635138" cy="2654288"/>
            <a:chOff x="4960711" y="1543990"/>
            <a:chExt cx="2635138" cy="2654288"/>
          </a:xfrm>
        </p:grpSpPr>
        <p:sp>
          <p:nvSpPr>
            <p:cNvPr id="72" name="Arc 71"/>
            <p:cNvSpPr/>
            <p:nvPr/>
          </p:nvSpPr>
          <p:spPr>
            <a:xfrm rot="10800000">
              <a:off x="4960711" y="1551240"/>
              <a:ext cx="2635138" cy="2647038"/>
            </a:xfrm>
            <a:prstGeom prst="arc">
              <a:avLst>
                <a:gd name="adj1" fmla="val 419542"/>
                <a:gd name="adj2" fmla="val 10367194"/>
              </a:avLst>
            </a:prstGeom>
            <a:ln w="146050" cap="rnd">
              <a:solidFill>
                <a:srgbClr val="201B1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Arc 72"/>
            <p:cNvSpPr/>
            <p:nvPr/>
          </p:nvSpPr>
          <p:spPr>
            <a:xfrm rot="10800000">
              <a:off x="4960711" y="1543990"/>
              <a:ext cx="2635138" cy="2647038"/>
            </a:xfrm>
            <a:prstGeom prst="arc">
              <a:avLst>
                <a:gd name="adj1" fmla="val 419542"/>
                <a:gd name="adj2" fmla="val 10367194"/>
              </a:avLst>
            </a:prstGeom>
            <a:ln w="38100" cap="rnd">
              <a:solidFill>
                <a:srgbClr val="F2F1D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0" name="Rectangle 339"/>
          <p:cNvSpPr/>
          <p:nvPr/>
        </p:nvSpPr>
        <p:spPr>
          <a:xfrm rot="5400000">
            <a:off x="7627922" y="2706558"/>
            <a:ext cx="2810251" cy="774228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Rectangle 340"/>
          <p:cNvSpPr/>
          <p:nvPr/>
        </p:nvSpPr>
        <p:spPr>
          <a:xfrm rot="5400000">
            <a:off x="6363139" y="3199208"/>
            <a:ext cx="1905880" cy="697078"/>
          </a:xfrm>
          <a:prstGeom prst="rect">
            <a:avLst/>
          </a:prstGeom>
          <a:solidFill>
            <a:srgbClr val="928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4" name="Rectangle 343"/>
          <p:cNvSpPr/>
          <p:nvPr/>
        </p:nvSpPr>
        <p:spPr>
          <a:xfrm rot="10800000">
            <a:off x="7061994" y="2839993"/>
            <a:ext cx="103127" cy="166494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 rot="10800000">
            <a:off x="7061993" y="3159751"/>
            <a:ext cx="103127" cy="166494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 rot="10800000">
            <a:off x="7061992" y="3479509"/>
            <a:ext cx="103127" cy="166494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 rot="10800000">
            <a:off x="7061991" y="3799267"/>
            <a:ext cx="103127" cy="166494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 rot="10800000">
            <a:off x="7061990" y="4119025"/>
            <a:ext cx="103127" cy="166494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 rot="5400000">
            <a:off x="5975254" y="3293409"/>
            <a:ext cx="1709399" cy="750848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 rot="5400000">
            <a:off x="6768043" y="2942519"/>
            <a:ext cx="123819" cy="506564"/>
          </a:xfrm>
          <a:prstGeom prst="rect">
            <a:avLst/>
          </a:prstGeom>
          <a:solidFill>
            <a:srgbClr val="8E8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 rot="5400000">
            <a:off x="6768042" y="3169149"/>
            <a:ext cx="123819" cy="506564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 rot="5400000">
            <a:off x="6768041" y="3395779"/>
            <a:ext cx="123819" cy="506564"/>
          </a:xfrm>
          <a:prstGeom prst="rect">
            <a:avLst/>
          </a:prstGeom>
          <a:solidFill>
            <a:srgbClr val="8E8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 rot="5400000">
            <a:off x="6768040" y="3622409"/>
            <a:ext cx="123819" cy="506564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 rot="5400000">
            <a:off x="6768039" y="3849039"/>
            <a:ext cx="123819" cy="506564"/>
          </a:xfrm>
          <a:prstGeom prst="rect">
            <a:avLst/>
          </a:prstGeom>
          <a:solidFill>
            <a:srgbClr val="8E8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 rot="5400000">
            <a:off x="6768038" y="4075669"/>
            <a:ext cx="123819" cy="506564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6" name="Straight Connector 355"/>
          <p:cNvCxnSpPr/>
          <p:nvPr/>
        </p:nvCxnSpPr>
        <p:spPr>
          <a:xfrm>
            <a:off x="6450189" y="2962184"/>
            <a:ext cx="260867" cy="0"/>
          </a:xfrm>
          <a:prstGeom prst="line">
            <a:avLst/>
          </a:prstGeom>
          <a:ln w="19050">
            <a:solidFill>
              <a:srgbClr val="F2F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cxnSpLocks/>
          </p:cNvCxnSpPr>
          <p:nvPr/>
        </p:nvCxnSpPr>
        <p:spPr>
          <a:xfrm>
            <a:off x="6450189" y="3033409"/>
            <a:ext cx="177340" cy="0"/>
          </a:xfrm>
          <a:prstGeom prst="line">
            <a:avLst/>
          </a:prstGeom>
          <a:ln w="19050">
            <a:solidFill>
              <a:srgbClr val="F2F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>
            <a:off x="6944511" y="2962184"/>
            <a:ext cx="260867" cy="0"/>
          </a:xfrm>
          <a:prstGeom prst="line">
            <a:avLst/>
          </a:prstGeom>
          <a:ln w="19050">
            <a:solidFill>
              <a:srgbClr val="F2F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cxnSpLocks/>
          </p:cNvCxnSpPr>
          <p:nvPr/>
        </p:nvCxnSpPr>
        <p:spPr>
          <a:xfrm>
            <a:off x="7028038" y="3033409"/>
            <a:ext cx="177340" cy="0"/>
          </a:xfrm>
          <a:prstGeom prst="line">
            <a:avLst/>
          </a:prstGeom>
          <a:ln w="19050">
            <a:solidFill>
              <a:srgbClr val="F2F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Rectangle 361"/>
          <p:cNvSpPr/>
          <p:nvPr/>
        </p:nvSpPr>
        <p:spPr>
          <a:xfrm rot="10800000">
            <a:off x="7392882" y="2813440"/>
            <a:ext cx="103127" cy="166494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 rot="16200000" flipH="1">
            <a:off x="7282111" y="2354555"/>
            <a:ext cx="58372" cy="705629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 rot="10800000">
            <a:off x="7421607" y="3576126"/>
            <a:ext cx="103127" cy="166494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 rot="10800000">
            <a:off x="7421607" y="3919912"/>
            <a:ext cx="103127" cy="166494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 rot="10800000">
            <a:off x="7421607" y="4263698"/>
            <a:ext cx="103127" cy="166494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 rot="5400000">
            <a:off x="7355535" y="2705851"/>
            <a:ext cx="2131907" cy="1453980"/>
          </a:xfrm>
          <a:prstGeom prst="rect">
            <a:avLst/>
          </a:prstGeom>
          <a:solidFill>
            <a:srgbClr val="A16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Rectangle 368"/>
          <p:cNvSpPr/>
          <p:nvPr/>
        </p:nvSpPr>
        <p:spPr>
          <a:xfrm>
            <a:off x="8735526" y="2580775"/>
            <a:ext cx="234265" cy="1927557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0" name="Group 369"/>
          <p:cNvGrpSpPr/>
          <p:nvPr/>
        </p:nvGrpSpPr>
        <p:grpSpPr>
          <a:xfrm>
            <a:off x="8565245" y="2021173"/>
            <a:ext cx="583234" cy="583234"/>
            <a:chOff x="7541591" y="2544059"/>
            <a:chExt cx="583234" cy="583234"/>
          </a:xfrm>
        </p:grpSpPr>
        <p:sp>
          <p:nvSpPr>
            <p:cNvPr id="371" name="Oval 370"/>
            <p:cNvSpPr/>
            <p:nvPr/>
          </p:nvSpPr>
          <p:spPr>
            <a:xfrm>
              <a:off x="7541591" y="2544059"/>
              <a:ext cx="583234" cy="583234"/>
            </a:xfrm>
            <a:prstGeom prst="ellipse">
              <a:avLst/>
            </a:prstGeom>
            <a:solidFill>
              <a:srgbClr val="3822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2" name="Group 371"/>
            <p:cNvGrpSpPr/>
            <p:nvPr/>
          </p:nvGrpSpPr>
          <p:grpSpPr>
            <a:xfrm>
              <a:off x="7684466" y="2683921"/>
              <a:ext cx="297484" cy="282308"/>
              <a:chOff x="7638512" y="2639152"/>
              <a:chExt cx="389392" cy="343640"/>
            </a:xfrm>
          </p:grpSpPr>
          <p:sp>
            <p:nvSpPr>
              <p:cNvPr id="373" name="Freeform: Shape 372"/>
              <p:cNvSpPr/>
              <p:nvPr/>
            </p:nvSpPr>
            <p:spPr>
              <a:xfrm flipV="1">
                <a:off x="7638512" y="2639152"/>
                <a:ext cx="389392" cy="196524"/>
              </a:xfrm>
              <a:custGeom>
                <a:avLst/>
                <a:gdLst>
                  <a:gd name="connsiteX0" fmla="*/ 639 w 2698750"/>
                  <a:gd name="connsiteY0" fmla="*/ 0 h 1362026"/>
                  <a:gd name="connsiteX1" fmla="*/ 2698111 w 2698750"/>
                  <a:gd name="connsiteY1" fmla="*/ 0 h 1362026"/>
                  <a:gd name="connsiteX2" fmla="*/ 2698750 w 2698750"/>
                  <a:gd name="connsiteY2" fmla="*/ 12651 h 1362026"/>
                  <a:gd name="connsiteX3" fmla="*/ 1349375 w 2698750"/>
                  <a:gd name="connsiteY3" fmla="*/ 1362026 h 1362026"/>
                  <a:gd name="connsiteX4" fmla="*/ 0 w 2698750"/>
                  <a:gd name="connsiteY4" fmla="*/ 12651 h 1362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8750" h="1362026">
                    <a:moveTo>
                      <a:pt x="639" y="0"/>
                    </a:moveTo>
                    <a:lnTo>
                      <a:pt x="2698111" y="0"/>
                    </a:lnTo>
                    <a:lnTo>
                      <a:pt x="2698750" y="12651"/>
                    </a:lnTo>
                    <a:cubicBezTo>
                      <a:pt x="2698750" y="757890"/>
                      <a:pt x="2094614" y="1362026"/>
                      <a:pt x="1349375" y="1362026"/>
                    </a:cubicBezTo>
                    <a:cubicBezTo>
                      <a:pt x="604136" y="1362026"/>
                      <a:pt x="0" y="757890"/>
                      <a:pt x="0" y="12651"/>
                    </a:cubicBezTo>
                    <a:close/>
                  </a:path>
                </a:pathLst>
              </a:custGeom>
              <a:solidFill>
                <a:srgbClr val="D4C7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4" name="Straight Connector 373"/>
              <p:cNvCxnSpPr>
                <a:cxnSpLocks/>
              </p:cNvCxnSpPr>
              <p:nvPr/>
            </p:nvCxnSpPr>
            <p:spPr>
              <a:xfrm>
                <a:off x="7689594" y="2798777"/>
                <a:ext cx="0" cy="153349"/>
              </a:xfrm>
              <a:prstGeom prst="line">
                <a:avLst/>
              </a:prstGeom>
              <a:solidFill>
                <a:srgbClr val="D4C7A2"/>
              </a:solidFill>
              <a:ln w="19050">
                <a:solidFill>
                  <a:srgbClr val="D4C7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>
                <a:cxnSpLocks/>
              </p:cNvCxnSpPr>
              <p:nvPr/>
            </p:nvCxnSpPr>
            <p:spPr>
              <a:xfrm>
                <a:off x="7827707" y="2829443"/>
                <a:ext cx="0" cy="153349"/>
              </a:xfrm>
              <a:prstGeom prst="line">
                <a:avLst/>
              </a:prstGeom>
              <a:solidFill>
                <a:srgbClr val="D4C7A2"/>
              </a:solidFill>
              <a:ln w="19050">
                <a:solidFill>
                  <a:srgbClr val="D4C7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>
                <a:cxnSpLocks/>
              </p:cNvCxnSpPr>
              <p:nvPr/>
            </p:nvCxnSpPr>
            <p:spPr>
              <a:xfrm>
                <a:off x="7956295" y="2798777"/>
                <a:ext cx="0" cy="153349"/>
              </a:xfrm>
              <a:prstGeom prst="line">
                <a:avLst/>
              </a:prstGeom>
              <a:solidFill>
                <a:srgbClr val="D4C7A2"/>
              </a:solidFill>
              <a:ln w="19050">
                <a:solidFill>
                  <a:srgbClr val="D4C7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7" name="Straight Connector 376"/>
          <p:cNvCxnSpPr>
            <a:cxnSpLocks/>
          </p:cNvCxnSpPr>
          <p:nvPr/>
        </p:nvCxnSpPr>
        <p:spPr>
          <a:xfrm>
            <a:off x="8684754" y="2494375"/>
            <a:ext cx="0" cy="2004420"/>
          </a:xfrm>
          <a:prstGeom prst="line">
            <a:avLst/>
          </a:prstGeom>
          <a:ln w="28575">
            <a:solidFill>
              <a:srgbClr val="3822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>
            <a:cxnSpLocks/>
          </p:cNvCxnSpPr>
          <p:nvPr/>
        </p:nvCxnSpPr>
        <p:spPr>
          <a:xfrm>
            <a:off x="9011954" y="2494375"/>
            <a:ext cx="0" cy="2004420"/>
          </a:xfrm>
          <a:prstGeom prst="line">
            <a:avLst/>
          </a:prstGeom>
          <a:ln w="28575">
            <a:solidFill>
              <a:srgbClr val="3822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/>
          <p:cNvGrpSpPr/>
          <p:nvPr/>
        </p:nvGrpSpPr>
        <p:grpSpPr>
          <a:xfrm>
            <a:off x="7801901" y="2645187"/>
            <a:ext cx="100063" cy="126066"/>
            <a:chOff x="6134100" y="1676400"/>
            <a:chExt cx="419100" cy="533400"/>
          </a:xfrm>
        </p:grpSpPr>
        <p:sp>
          <p:nvSpPr>
            <p:cNvPr id="380" name="Rectangle 379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041807" y="2654168"/>
            <a:ext cx="100063" cy="126066"/>
            <a:chOff x="6134100" y="1676400"/>
            <a:chExt cx="419100" cy="533400"/>
          </a:xfrm>
        </p:grpSpPr>
        <p:sp>
          <p:nvSpPr>
            <p:cNvPr id="383" name="Rectangle 382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8281713" y="2663149"/>
            <a:ext cx="100063" cy="126066"/>
            <a:chOff x="6134100" y="1676400"/>
            <a:chExt cx="419100" cy="533400"/>
          </a:xfrm>
        </p:grpSpPr>
        <p:sp>
          <p:nvSpPr>
            <p:cNvPr id="386" name="Rectangle 385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7791590" y="2879171"/>
            <a:ext cx="100063" cy="126066"/>
            <a:chOff x="6134100" y="1676400"/>
            <a:chExt cx="419100" cy="533400"/>
          </a:xfrm>
        </p:grpSpPr>
        <p:sp>
          <p:nvSpPr>
            <p:cNvPr id="389" name="Rectangle 388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7795349" y="3132768"/>
            <a:ext cx="100063" cy="126066"/>
            <a:chOff x="6134100" y="1676400"/>
            <a:chExt cx="419100" cy="533400"/>
          </a:xfrm>
        </p:grpSpPr>
        <p:sp>
          <p:nvSpPr>
            <p:cNvPr id="392" name="Rectangle 391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4" name="Group 393"/>
          <p:cNvGrpSpPr/>
          <p:nvPr/>
        </p:nvGrpSpPr>
        <p:grpSpPr>
          <a:xfrm>
            <a:off x="7799108" y="3386365"/>
            <a:ext cx="100063" cy="126066"/>
            <a:chOff x="6134100" y="1676400"/>
            <a:chExt cx="419100" cy="533400"/>
          </a:xfrm>
        </p:grpSpPr>
        <p:sp>
          <p:nvSpPr>
            <p:cNvPr id="395" name="Rectangle 394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7802867" y="3639962"/>
            <a:ext cx="100063" cy="126066"/>
            <a:chOff x="6134100" y="1676400"/>
            <a:chExt cx="419100" cy="533400"/>
          </a:xfrm>
        </p:grpSpPr>
        <p:sp>
          <p:nvSpPr>
            <p:cNvPr id="398" name="Rectangle 397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7806626" y="3893559"/>
            <a:ext cx="100063" cy="126066"/>
            <a:chOff x="6134100" y="1676400"/>
            <a:chExt cx="419100" cy="533400"/>
          </a:xfrm>
        </p:grpSpPr>
        <p:sp>
          <p:nvSpPr>
            <p:cNvPr id="401" name="Rectangle 400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3" name="Group 402"/>
          <p:cNvGrpSpPr/>
          <p:nvPr/>
        </p:nvGrpSpPr>
        <p:grpSpPr>
          <a:xfrm>
            <a:off x="7810385" y="4147156"/>
            <a:ext cx="100063" cy="126066"/>
            <a:chOff x="6134100" y="1676400"/>
            <a:chExt cx="419100" cy="533400"/>
          </a:xfrm>
        </p:grpSpPr>
        <p:sp>
          <p:nvSpPr>
            <p:cNvPr id="404" name="Rectangle 403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8033930" y="2888554"/>
            <a:ext cx="100063" cy="126066"/>
            <a:chOff x="6134100" y="1676400"/>
            <a:chExt cx="419100" cy="533400"/>
          </a:xfrm>
        </p:grpSpPr>
        <p:sp>
          <p:nvSpPr>
            <p:cNvPr id="407" name="Rectangle 406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8030552" y="3130801"/>
            <a:ext cx="100063" cy="126066"/>
            <a:chOff x="6134100" y="1676400"/>
            <a:chExt cx="419100" cy="533400"/>
          </a:xfrm>
        </p:grpSpPr>
        <p:sp>
          <p:nvSpPr>
            <p:cNvPr id="410" name="Rectangle 409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2" name="Group 411"/>
          <p:cNvGrpSpPr/>
          <p:nvPr/>
        </p:nvGrpSpPr>
        <p:grpSpPr>
          <a:xfrm>
            <a:off x="8027174" y="3373048"/>
            <a:ext cx="100063" cy="126066"/>
            <a:chOff x="6134100" y="1676400"/>
            <a:chExt cx="419100" cy="533400"/>
          </a:xfrm>
        </p:grpSpPr>
        <p:sp>
          <p:nvSpPr>
            <p:cNvPr id="413" name="Rectangle 412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5" name="Group 414"/>
          <p:cNvGrpSpPr/>
          <p:nvPr/>
        </p:nvGrpSpPr>
        <p:grpSpPr>
          <a:xfrm>
            <a:off x="8023796" y="3615295"/>
            <a:ext cx="100063" cy="126066"/>
            <a:chOff x="6134100" y="1676400"/>
            <a:chExt cx="419100" cy="533400"/>
          </a:xfrm>
        </p:grpSpPr>
        <p:sp>
          <p:nvSpPr>
            <p:cNvPr id="416" name="Rectangle 415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8020418" y="3857542"/>
            <a:ext cx="100063" cy="126066"/>
            <a:chOff x="6134100" y="1676400"/>
            <a:chExt cx="419100" cy="533400"/>
          </a:xfrm>
        </p:grpSpPr>
        <p:sp>
          <p:nvSpPr>
            <p:cNvPr id="419" name="Rectangle 418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8017040" y="4099789"/>
            <a:ext cx="100063" cy="126066"/>
            <a:chOff x="6134100" y="1676400"/>
            <a:chExt cx="419100" cy="533400"/>
          </a:xfrm>
        </p:grpSpPr>
        <p:sp>
          <p:nvSpPr>
            <p:cNvPr id="422" name="Rectangle 421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4" name="Group 423"/>
          <p:cNvGrpSpPr/>
          <p:nvPr/>
        </p:nvGrpSpPr>
        <p:grpSpPr>
          <a:xfrm>
            <a:off x="8267022" y="3133891"/>
            <a:ext cx="100063" cy="126066"/>
            <a:chOff x="6134100" y="1676400"/>
            <a:chExt cx="419100" cy="533400"/>
          </a:xfrm>
        </p:grpSpPr>
        <p:sp>
          <p:nvSpPr>
            <p:cNvPr id="425" name="Rectangle 424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7" name="Rectangle 426"/>
          <p:cNvSpPr/>
          <p:nvPr/>
        </p:nvSpPr>
        <p:spPr>
          <a:xfrm>
            <a:off x="8476162" y="2366886"/>
            <a:ext cx="60697" cy="2131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 rot="10800000">
            <a:off x="8708120" y="1764664"/>
            <a:ext cx="103127" cy="166494"/>
          </a:xfrm>
          <a:prstGeom prst="rect">
            <a:avLst/>
          </a:prstGeom>
          <a:solidFill>
            <a:srgbClr val="FF7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rot="10800000">
            <a:off x="9241520" y="1764664"/>
            <a:ext cx="103127" cy="166494"/>
          </a:xfrm>
          <a:prstGeom prst="rect">
            <a:avLst/>
          </a:prstGeom>
          <a:solidFill>
            <a:srgbClr val="382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9243967" y="2121508"/>
            <a:ext cx="103127" cy="166494"/>
          </a:xfrm>
          <a:prstGeom prst="rect">
            <a:avLst/>
          </a:prstGeom>
          <a:solidFill>
            <a:srgbClr val="FF7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9246414" y="2478352"/>
            <a:ext cx="103127" cy="166494"/>
          </a:xfrm>
          <a:prstGeom prst="rect">
            <a:avLst/>
          </a:prstGeom>
          <a:solidFill>
            <a:srgbClr val="382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9248861" y="2835196"/>
            <a:ext cx="103127" cy="166494"/>
          </a:xfrm>
          <a:prstGeom prst="rect">
            <a:avLst/>
          </a:prstGeom>
          <a:solidFill>
            <a:srgbClr val="FF7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9251308" y="3192040"/>
            <a:ext cx="103127" cy="166494"/>
          </a:xfrm>
          <a:prstGeom prst="rect">
            <a:avLst/>
          </a:prstGeom>
          <a:solidFill>
            <a:srgbClr val="382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9253755" y="3548884"/>
            <a:ext cx="103127" cy="166494"/>
          </a:xfrm>
          <a:prstGeom prst="rect">
            <a:avLst/>
          </a:prstGeom>
          <a:solidFill>
            <a:srgbClr val="FF7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9256202" y="3905728"/>
            <a:ext cx="103127" cy="166494"/>
          </a:xfrm>
          <a:prstGeom prst="rect">
            <a:avLst/>
          </a:prstGeom>
          <a:solidFill>
            <a:srgbClr val="382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9258649" y="4262572"/>
            <a:ext cx="103127" cy="166494"/>
          </a:xfrm>
          <a:prstGeom prst="rect">
            <a:avLst/>
          </a:prstGeom>
          <a:solidFill>
            <a:srgbClr val="FF7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8981872" y="1771613"/>
            <a:ext cx="103127" cy="166494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Circle: Hollow 438"/>
          <p:cNvSpPr/>
          <p:nvPr/>
        </p:nvSpPr>
        <p:spPr>
          <a:xfrm>
            <a:off x="6745847" y="3189122"/>
            <a:ext cx="2691488" cy="2691488"/>
          </a:xfrm>
          <a:prstGeom prst="donut">
            <a:avLst>
              <a:gd name="adj" fmla="val 12147"/>
            </a:avLst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957846" y="2439417"/>
            <a:ext cx="619178" cy="1253094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 rot="16200000">
            <a:off x="3213772" y="2364282"/>
            <a:ext cx="107329" cy="619177"/>
          </a:xfrm>
          <a:prstGeom prst="rect">
            <a:avLst/>
          </a:prstGeom>
          <a:solidFill>
            <a:srgbClr val="928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 rot="16200000">
            <a:off x="3213768" y="2620810"/>
            <a:ext cx="107329" cy="619177"/>
          </a:xfrm>
          <a:prstGeom prst="rect">
            <a:avLst/>
          </a:prstGeom>
          <a:solidFill>
            <a:srgbClr val="928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 rot="16200000">
            <a:off x="3213765" y="2877337"/>
            <a:ext cx="107329" cy="619177"/>
          </a:xfrm>
          <a:prstGeom prst="rect">
            <a:avLst/>
          </a:prstGeom>
          <a:solidFill>
            <a:srgbClr val="928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 rot="16200000">
            <a:off x="3213761" y="3133864"/>
            <a:ext cx="107329" cy="619177"/>
          </a:xfrm>
          <a:prstGeom prst="rect">
            <a:avLst/>
          </a:prstGeom>
          <a:solidFill>
            <a:srgbClr val="928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 rot="16200000">
            <a:off x="3213757" y="3390391"/>
            <a:ext cx="107329" cy="619177"/>
          </a:xfrm>
          <a:prstGeom prst="rect">
            <a:avLst/>
          </a:prstGeom>
          <a:solidFill>
            <a:srgbClr val="928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/>
          <p:cNvSpPr/>
          <p:nvPr/>
        </p:nvSpPr>
        <p:spPr>
          <a:xfrm flipH="1">
            <a:off x="3331763" y="879530"/>
            <a:ext cx="771605" cy="2874115"/>
          </a:xfrm>
          <a:custGeom>
            <a:avLst/>
            <a:gdLst>
              <a:gd name="connsiteX0" fmla="*/ 0 w 1270000"/>
              <a:gd name="connsiteY0" fmla="*/ 0 h 3141403"/>
              <a:gd name="connsiteX1" fmla="*/ 1270000 w 1270000"/>
              <a:gd name="connsiteY1" fmla="*/ 876265 h 3141403"/>
              <a:gd name="connsiteX2" fmla="*/ 1270000 w 1270000"/>
              <a:gd name="connsiteY2" fmla="*/ 3141403 h 3141403"/>
              <a:gd name="connsiteX3" fmla="*/ 0 w 1270000"/>
              <a:gd name="connsiteY3" fmla="*/ 3141403 h 314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3141403">
                <a:moveTo>
                  <a:pt x="0" y="0"/>
                </a:moveTo>
                <a:lnTo>
                  <a:pt x="1270000" y="876265"/>
                </a:lnTo>
                <a:lnTo>
                  <a:pt x="1270000" y="3141403"/>
                </a:lnTo>
                <a:lnTo>
                  <a:pt x="0" y="3141403"/>
                </a:lnTo>
                <a:close/>
              </a:path>
            </a:pathLst>
          </a:custGeom>
          <a:solidFill>
            <a:srgbClr val="FF7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/>
          <p:cNvGrpSpPr/>
          <p:nvPr/>
        </p:nvGrpSpPr>
        <p:grpSpPr>
          <a:xfrm>
            <a:off x="3777509" y="1449244"/>
            <a:ext cx="721011" cy="2397320"/>
            <a:chOff x="2419350" y="1936990"/>
            <a:chExt cx="726204" cy="2414587"/>
          </a:xfrm>
        </p:grpSpPr>
        <p:sp>
          <p:nvSpPr>
            <p:cNvPr id="126" name="Rectangle 125"/>
            <p:cNvSpPr/>
            <p:nvPr/>
          </p:nvSpPr>
          <p:spPr>
            <a:xfrm rot="5400000">
              <a:off x="1575158" y="2781182"/>
              <a:ext cx="2414587" cy="726204"/>
            </a:xfrm>
            <a:prstGeom prst="rect">
              <a:avLst/>
            </a:prstGeom>
            <a:solidFill>
              <a:srgbClr val="928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/>
            <p:cNvSpPr/>
            <p:nvPr/>
          </p:nvSpPr>
          <p:spPr>
            <a:xfrm rot="10800000">
              <a:off x="2712455" y="2204814"/>
              <a:ext cx="154775" cy="332627"/>
            </a:xfrm>
            <a:prstGeom prst="rect">
              <a:avLst/>
            </a:prstGeom>
            <a:solidFill>
              <a:srgbClr val="F2F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 rot="10800000">
              <a:off x="2712455" y="2052899"/>
              <a:ext cx="154775" cy="164964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 rot="10800000">
              <a:off x="2706651" y="2924080"/>
              <a:ext cx="154775" cy="332627"/>
            </a:xfrm>
            <a:prstGeom prst="rect">
              <a:avLst/>
            </a:prstGeom>
            <a:solidFill>
              <a:srgbClr val="F2F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/>
            <p:cNvSpPr/>
            <p:nvPr/>
          </p:nvSpPr>
          <p:spPr>
            <a:xfrm rot="10800000">
              <a:off x="2706651" y="2772165"/>
              <a:ext cx="154775" cy="164964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 rot="10800000">
              <a:off x="2700847" y="3643346"/>
              <a:ext cx="154775" cy="332627"/>
            </a:xfrm>
            <a:prstGeom prst="rect">
              <a:avLst/>
            </a:prstGeom>
            <a:solidFill>
              <a:srgbClr val="F2F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/>
            <p:cNvSpPr/>
            <p:nvPr/>
          </p:nvSpPr>
          <p:spPr>
            <a:xfrm rot="10800000">
              <a:off x="2700847" y="3491431"/>
              <a:ext cx="154775" cy="164964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 rot="10800000">
              <a:off x="2513805" y="2051370"/>
              <a:ext cx="103127" cy="166494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 rot="10800000">
              <a:off x="2513804" y="2371128"/>
              <a:ext cx="103127" cy="166494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 rot="10800000">
              <a:off x="2513803" y="2690886"/>
              <a:ext cx="103127" cy="166494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 rot="10800000">
              <a:off x="2513802" y="3010644"/>
              <a:ext cx="103127" cy="166494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 rot="10800000">
              <a:off x="2513801" y="3330402"/>
              <a:ext cx="103127" cy="166494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 rot="10800000">
              <a:off x="2513800" y="3650160"/>
              <a:ext cx="103127" cy="166494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 rot="10800000">
              <a:off x="2513799" y="3969918"/>
              <a:ext cx="103127" cy="166494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Freeform: Shape 139"/>
          <p:cNvSpPr/>
          <p:nvPr/>
        </p:nvSpPr>
        <p:spPr>
          <a:xfrm>
            <a:off x="4156340" y="1648098"/>
            <a:ext cx="895252" cy="2874115"/>
          </a:xfrm>
          <a:custGeom>
            <a:avLst/>
            <a:gdLst>
              <a:gd name="connsiteX0" fmla="*/ 0 w 1270000"/>
              <a:gd name="connsiteY0" fmla="*/ 0 h 3141403"/>
              <a:gd name="connsiteX1" fmla="*/ 1270000 w 1270000"/>
              <a:gd name="connsiteY1" fmla="*/ 876265 h 3141403"/>
              <a:gd name="connsiteX2" fmla="*/ 1270000 w 1270000"/>
              <a:gd name="connsiteY2" fmla="*/ 3141403 h 3141403"/>
              <a:gd name="connsiteX3" fmla="*/ 0 w 1270000"/>
              <a:gd name="connsiteY3" fmla="*/ 3141403 h 314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3141403">
                <a:moveTo>
                  <a:pt x="0" y="0"/>
                </a:moveTo>
                <a:lnTo>
                  <a:pt x="1270000" y="876265"/>
                </a:lnTo>
                <a:lnTo>
                  <a:pt x="1270000" y="3141403"/>
                </a:lnTo>
                <a:lnTo>
                  <a:pt x="0" y="3141403"/>
                </a:lnTo>
                <a:close/>
              </a:path>
            </a:pathLst>
          </a:custGeom>
          <a:solidFill>
            <a:srgbClr val="D0C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/>
          <p:cNvSpPr/>
          <p:nvPr/>
        </p:nvSpPr>
        <p:spPr>
          <a:xfrm>
            <a:off x="5051591" y="2449838"/>
            <a:ext cx="895252" cy="2072376"/>
          </a:xfrm>
          <a:custGeom>
            <a:avLst/>
            <a:gdLst>
              <a:gd name="connsiteX0" fmla="*/ 0 w 1270000"/>
              <a:gd name="connsiteY0" fmla="*/ 0 h 2265103"/>
              <a:gd name="connsiteX1" fmla="*/ 1270000 w 1270000"/>
              <a:gd name="connsiteY1" fmla="*/ 876265 h 2265103"/>
              <a:gd name="connsiteX2" fmla="*/ 1270000 w 1270000"/>
              <a:gd name="connsiteY2" fmla="*/ 2265103 h 2265103"/>
              <a:gd name="connsiteX3" fmla="*/ 0 w 1270000"/>
              <a:gd name="connsiteY3" fmla="*/ 2265103 h 226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2265103">
                <a:moveTo>
                  <a:pt x="0" y="0"/>
                </a:moveTo>
                <a:lnTo>
                  <a:pt x="1270000" y="876265"/>
                </a:lnTo>
                <a:lnTo>
                  <a:pt x="1270000" y="2265103"/>
                </a:lnTo>
                <a:lnTo>
                  <a:pt x="0" y="2265103"/>
                </a:lnTo>
                <a:close/>
              </a:path>
            </a:pathLst>
          </a:custGeom>
          <a:solidFill>
            <a:srgbClr val="928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4340699" y="2751282"/>
            <a:ext cx="99347" cy="125164"/>
            <a:chOff x="6134100" y="1676400"/>
            <a:chExt cx="419100" cy="533400"/>
          </a:xfrm>
        </p:grpSpPr>
        <p:sp>
          <p:nvSpPr>
            <p:cNvPr id="143" name="Rectangle 142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8546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837998" y="2751282"/>
            <a:ext cx="99347" cy="125164"/>
            <a:chOff x="6134100" y="1676400"/>
            <a:chExt cx="419100" cy="533400"/>
          </a:xfrm>
        </p:grpSpPr>
        <p:sp>
          <p:nvSpPr>
            <p:cNvPr id="146" name="Rectangle 145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8546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4291024" y="3022574"/>
            <a:ext cx="99347" cy="125164"/>
            <a:chOff x="6134100" y="1676400"/>
            <a:chExt cx="419100" cy="533400"/>
          </a:xfrm>
        </p:grpSpPr>
        <p:sp>
          <p:nvSpPr>
            <p:cNvPr id="149" name="Rectangle 148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8546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4475383" y="3110919"/>
            <a:ext cx="99347" cy="125164"/>
            <a:chOff x="6134100" y="1676400"/>
            <a:chExt cx="419100" cy="533400"/>
          </a:xfrm>
        </p:grpSpPr>
        <p:sp>
          <p:nvSpPr>
            <p:cNvPr id="152" name="Rectangle 151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8546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4659741" y="3199265"/>
            <a:ext cx="99347" cy="125164"/>
            <a:chOff x="6134100" y="1676400"/>
            <a:chExt cx="419100" cy="533400"/>
          </a:xfrm>
        </p:grpSpPr>
        <p:sp>
          <p:nvSpPr>
            <p:cNvPr id="155" name="Rectangle 154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8546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4844099" y="3126158"/>
            <a:ext cx="99347" cy="125164"/>
            <a:chOff x="6134100" y="1676400"/>
            <a:chExt cx="419100" cy="533400"/>
          </a:xfrm>
        </p:grpSpPr>
        <p:sp>
          <p:nvSpPr>
            <p:cNvPr id="158" name="Rectangle 157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8546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4664138" y="2974744"/>
            <a:ext cx="99347" cy="125164"/>
            <a:chOff x="6134100" y="1676400"/>
            <a:chExt cx="419100" cy="533400"/>
          </a:xfrm>
        </p:grpSpPr>
        <p:sp>
          <p:nvSpPr>
            <p:cNvPr id="161" name="Rectangle 160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8546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573916" y="2626117"/>
            <a:ext cx="99347" cy="125164"/>
            <a:chOff x="6134100" y="1676400"/>
            <a:chExt cx="419100" cy="533400"/>
          </a:xfrm>
        </p:grpSpPr>
        <p:sp>
          <p:nvSpPr>
            <p:cNvPr id="164" name="Rectangle 163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8546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193241" y="3151921"/>
            <a:ext cx="99347" cy="125164"/>
            <a:chOff x="6134100" y="1676400"/>
            <a:chExt cx="419100" cy="533400"/>
          </a:xfrm>
        </p:grpSpPr>
        <p:sp>
          <p:nvSpPr>
            <p:cNvPr id="167" name="Rectangle 166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399869" y="3151921"/>
            <a:ext cx="99347" cy="125164"/>
            <a:chOff x="6134100" y="1676400"/>
            <a:chExt cx="419100" cy="533400"/>
          </a:xfrm>
        </p:grpSpPr>
        <p:sp>
          <p:nvSpPr>
            <p:cNvPr id="170" name="Rectangle 169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5606497" y="3151921"/>
            <a:ext cx="99347" cy="125164"/>
            <a:chOff x="6134100" y="1676400"/>
            <a:chExt cx="419100" cy="533400"/>
          </a:xfrm>
        </p:grpSpPr>
        <p:sp>
          <p:nvSpPr>
            <p:cNvPr id="173" name="Rectangle 172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5193241" y="3397800"/>
            <a:ext cx="99347" cy="125164"/>
            <a:chOff x="6134100" y="1676400"/>
            <a:chExt cx="419100" cy="533400"/>
          </a:xfrm>
        </p:grpSpPr>
        <p:sp>
          <p:nvSpPr>
            <p:cNvPr id="176" name="Rectangle 175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5399868" y="3397800"/>
            <a:ext cx="99347" cy="125164"/>
            <a:chOff x="6134100" y="1676400"/>
            <a:chExt cx="419100" cy="533400"/>
          </a:xfrm>
        </p:grpSpPr>
        <p:sp>
          <p:nvSpPr>
            <p:cNvPr id="179" name="Rectangle 178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606495" y="3397800"/>
            <a:ext cx="99347" cy="125164"/>
            <a:chOff x="6134100" y="1676400"/>
            <a:chExt cx="419100" cy="533400"/>
          </a:xfrm>
        </p:grpSpPr>
        <p:sp>
          <p:nvSpPr>
            <p:cNvPr id="182" name="Rectangle 181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5193241" y="3643679"/>
            <a:ext cx="99347" cy="125164"/>
            <a:chOff x="6134100" y="1676400"/>
            <a:chExt cx="419100" cy="533400"/>
          </a:xfrm>
        </p:grpSpPr>
        <p:sp>
          <p:nvSpPr>
            <p:cNvPr id="185" name="Rectangle 184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5399868" y="3643679"/>
            <a:ext cx="99347" cy="125164"/>
            <a:chOff x="6134100" y="1676400"/>
            <a:chExt cx="419100" cy="533400"/>
          </a:xfrm>
        </p:grpSpPr>
        <p:sp>
          <p:nvSpPr>
            <p:cNvPr id="188" name="Rectangle 187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5606495" y="3643679"/>
            <a:ext cx="99347" cy="125164"/>
            <a:chOff x="6134100" y="1676400"/>
            <a:chExt cx="419100" cy="533400"/>
          </a:xfrm>
        </p:grpSpPr>
        <p:sp>
          <p:nvSpPr>
            <p:cNvPr id="191" name="Rectangle 190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4156340" y="3846565"/>
            <a:ext cx="2238132" cy="675649"/>
          </a:xfrm>
          <a:prstGeom prst="rect">
            <a:avLst/>
          </a:prstGeom>
          <a:solidFill>
            <a:srgbClr val="928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/>
          <p:cNvSpPr/>
          <p:nvPr/>
        </p:nvSpPr>
        <p:spPr>
          <a:xfrm flipV="1">
            <a:off x="5712811" y="3643679"/>
            <a:ext cx="535493" cy="270259"/>
          </a:xfrm>
          <a:custGeom>
            <a:avLst/>
            <a:gdLst>
              <a:gd name="connsiteX0" fmla="*/ 639 w 2698750"/>
              <a:gd name="connsiteY0" fmla="*/ 0 h 1362026"/>
              <a:gd name="connsiteX1" fmla="*/ 2698111 w 2698750"/>
              <a:gd name="connsiteY1" fmla="*/ 0 h 1362026"/>
              <a:gd name="connsiteX2" fmla="*/ 2698750 w 2698750"/>
              <a:gd name="connsiteY2" fmla="*/ 12651 h 1362026"/>
              <a:gd name="connsiteX3" fmla="*/ 1349375 w 2698750"/>
              <a:gd name="connsiteY3" fmla="*/ 1362026 h 1362026"/>
              <a:gd name="connsiteX4" fmla="*/ 0 w 2698750"/>
              <a:gd name="connsiteY4" fmla="*/ 12651 h 13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0" h="1362026">
                <a:moveTo>
                  <a:pt x="639" y="0"/>
                </a:moveTo>
                <a:lnTo>
                  <a:pt x="2698111" y="0"/>
                </a:lnTo>
                <a:lnTo>
                  <a:pt x="2698750" y="12651"/>
                </a:lnTo>
                <a:cubicBezTo>
                  <a:pt x="2698750" y="757890"/>
                  <a:pt x="2094614" y="1362026"/>
                  <a:pt x="1349375" y="1362026"/>
                </a:cubicBezTo>
                <a:cubicBezTo>
                  <a:pt x="604136" y="1362026"/>
                  <a:pt x="0" y="757890"/>
                  <a:pt x="0" y="12651"/>
                </a:cubicBezTo>
                <a:close/>
              </a:path>
            </a:pathLst>
          </a:custGeom>
          <a:solidFill>
            <a:srgbClr val="928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/>
          <p:cNvSpPr/>
          <p:nvPr/>
        </p:nvSpPr>
        <p:spPr>
          <a:xfrm flipV="1">
            <a:off x="5784482" y="3695735"/>
            <a:ext cx="386607" cy="195119"/>
          </a:xfrm>
          <a:custGeom>
            <a:avLst/>
            <a:gdLst>
              <a:gd name="connsiteX0" fmla="*/ 639 w 2698750"/>
              <a:gd name="connsiteY0" fmla="*/ 0 h 1362026"/>
              <a:gd name="connsiteX1" fmla="*/ 2698111 w 2698750"/>
              <a:gd name="connsiteY1" fmla="*/ 0 h 1362026"/>
              <a:gd name="connsiteX2" fmla="*/ 2698750 w 2698750"/>
              <a:gd name="connsiteY2" fmla="*/ 12651 h 1362026"/>
              <a:gd name="connsiteX3" fmla="*/ 1349375 w 2698750"/>
              <a:gd name="connsiteY3" fmla="*/ 1362026 h 1362026"/>
              <a:gd name="connsiteX4" fmla="*/ 0 w 2698750"/>
              <a:gd name="connsiteY4" fmla="*/ 12651 h 13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0" h="1362026">
                <a:moveTo>
                  <a:pt x="639" y="0"/>
                </a:moveTo>
                <a:lnTo>
                  <a:pt x="2698111" y="0"/>
                </a:lnTo>
                <a:lnTo>
                  <a:pt x="2698750" y="12651"/>
                </a:lnTo>
                <a:cubicBezTo>
                  <a:pt x="2698750" y="757890"/>
                  <a:pt x="2094614" y="1362026"/>
                  <a:pt x="1349375" y="1362026"/>
                </a:cubicBezTo>
                <a:cubicBezTo>
                  <a:pt x="604136" y="1362026"/>
                  <a:pt x="0" y="757890"/>
                  <a:pt x="0" y="12651"/>
                </a:cubicBezTo>
                <a:close/>
              </a:path>
            </a:pathLst>
          </a:custGeom>
          <a:solidFill>
            <a:srgbClr val="201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 rot="16200000">
            <a:off x="5955089" y="3753609"/>
            <a:ext cx="45392" cy="119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/>
          <p:cNvCxnSpPr>
            <a:cxnSpLocks/>
          </p:cNvCxnSpPr>
          <p:nvPr/>
        </p:nvCxnSpPr>
        <p:spPr>
          <a:xfrm flipH="1">
            <a:off x="5978369" y="3663255"/>
            <a:ext cx="2772" cy="121858"/>
          </a:xfrm>
          <a:prstGeom prst="line">
            <a:avLst/>
          </a:prstGeom>
          <a:ln w="12700">
            <a:solidFill>
              <a:srgbClr val="928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 rot="16200000">
            <a:off x="5676138" y="3304409"/>
            <a:ext cx="93787" cy="134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 rot="16200000">
            <a:off x="5700337" y="3413074"/>
            <a:ext cx="45392" cy="1342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 rot="10800000">
            <a:off x="6078366" y="4260303"/>
            <a:ext cx="70182" cy="262787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 rot="10800000">
            <a:off x="6078366" y="4107211"/>
            <a:ext cx="70182" cy="130327"/>
          </a:xfrm>
          <a:prstGeom prst="rect">
            <a:avLst/>
          </a:prstGeom>
          <a:solidFill>
            <a:srgbClr val="201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 rot="10800000">
            <a:off x="5876661" y="4258041"/>
            <a:ext cx="70182" cy="262787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 rot="10800000">
            <a:off x="5876661" y="4107211"/>
            <a:ext cx="70182" cy="130327"/>
          </a:xfrm>
          <a:prstGeom prst="rect">
            <a:avLst/>
          </a:prstGeom>
          <a:solidFill>
            <a:srgbClr val="201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 rot="10800000">
            <a:off x="6234949" y="4107210"/>
            <a:ext cx="70182" cy="202886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 rot="10800000">
            <a:off x="5738774" y="4104521"/>
            <a:ext cx="70182" cy="107243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 rot="10800000">
            <a:off x="5621077" y="4107344"/>
            <a:ext cx="70182" cy="183104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reeform: Shape 206"/>
          <p:cNvSpPr/>
          <p:nvPr/>
        </p:nvSpPr>
        <p:spPr>
          <a:xfrm>
            <a:off x="3399789" y="1009499"/>
            <a:ext cx="688461" cy="2587404"/>
          </a:xfrm>
          <a:custGeom>
            <a:avLst/>
            <a:gdLst>
              <a:gd name="connsiteX0" fmla="*/ 0 w 693420"/>
              <a:gd name="connsiteY0" fmla="*/ 2606040 h 2606040"/>
              <a:gd name="connsiteX1" fmla="*/ 0 w 693420"/>
              <a:gd name="connsiteY1" fmla="*/ 716280 h 2606040"/>
              <a:gd name="connsiteX2" fmla="*/ 693420 w 693420"/>
              <a:gd name="connsiteY2" fmla="*/ 0 h 2606040"/>
              <a:gd name="connsiteX3" fmla="*/ 693420 w 693420"/>
              <a:gd name="connsiteY3" fmla="*/ 7620 h 260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420" h="2606040">
                <a:moveTo>
                  <a:pt x="0" y="2606040"/>
                </a:moveTo>
                <a:lnTo>
                  <a:pt x="0" y="716280"/>
                </a:lnTo>
                <a:lnTo>
                  <a:pt x="693420" y="0"/>
                </a:lnTo>
                <a:lnTo>
                  <a:pt x="693420" y="76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" name="Group 207"/>
          <p:cNvGrpSpPr/>
          <p:nvPr/>
        </p:nvGrpSpPr>
        <p:grpSpPr>
          <a:xfrm>
            <a:off x="3538419" y="1728108"/>
            <a:ext cx="99347" cy="125164"/>
            <a:chOff x="6134100" y="1676400"/>
            <a:chExt cx="419100" cy="533400"/>
          </a:xfrm>
        </p:grpSpPr>
        <p:sp>
          <p:nvSpPr>
            <p:cNvPr id="209" name="Rectangle 208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3538419" y="2045402"/>
            <a:ext cx="99347" cy="125164"/>
            <a:chOff x="6134100" y="1676400"/>
            <a:chExt cx="419100" cy="533400"/>
          </a:xfrm>
        </p:grpSpPr>
        <p:sp>
          <p:nvSpPr>
            <p:cNvPr id="212" name="Rectangle 211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3538419" y="2362695"/>
            <a:ext cx="99347" cy="125164"/>
            <a:chOff x="6134100" y="1676400"/>
            <a:chExt cx="419100" cy="533400"/>
          </a:xfrm>
        </p:grpSpPr>
        <p:sp>
          <p:nvSpPr>
            <p:cNvPr id="215" name="Rectangle 214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3538419" y="2679989"/>
            <a:ext cx="99347" cy="125164"/>
            <a:chOff x="6134100" y="1676400"/>
            <a:chExt cx="419100" cy="533400"/>
          </a:xfrm>
        </p:grpSpPr>
        <p:sp>
          <p:nvSpPr>
            <p:cNvPr id="218" name="Rectangle 217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3538419" y="2997283"/>
            <a:ext cx="99347" cy="125164"/>
            <a:chOff x="6134100" y="1676400"/>
            <a:chExt cx="419100" cy="533400"/>
          </a:xfrm>
        </p:grpSpPr>
        <p:sp>
          <p:nvSpPr>
            <p:cNvPr id="221" name="Rectangle 220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3538419" y="3314576"/>
            <a:ext cx="99347" cy="125164"/>
            <a:chOff x="6134100" y="1676400"/>
            <a:chExt cx="419100" cy="533400"/>
          </a:xfrm>
        </p:grpSpPr>
        <p:sp>
          <p:nvSpPr>
            <p:cNvPr id="224" name="Rectangle 223"/>
            <p:cNvSpPr/>
            <p:nvPr/>
          </p:nvSpPr>
          <p:spPr>
            <a:xfrm>
              <a:off x="6134100" y="1676400"/>
              <a:ext cx="419100" cy="533400"/>
            </a:xfrm>
            <a:prstGeom prst="rect">
              <a:avLst/>
            </a:prstGeom>
            <a:solidFill>
              <a:srgbClr val="D4C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134100" y="1898248"/>
              <a:ext cx="419100" cy="309301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Circle: Hollow 338"/>
          <p:cNvSpPr/>
          <p:nvPr/>
        </p:nvSpPr>
        <p:spPr>
          <a:xfrm>
            <a:off x="2833831" y="3175912"/>
            <a:ext cx="2691488" cy="2691488"/>
          </a:xfrm>
          <a:prstGeom prst="donut">
            <a:avLst>
              <a:gd name="adj" fmla="val 12147"/>
            </a:avLst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10800000">
            <a:off x="3102827" y="3428289"/>
            <a:ext cx="2152936" cy="2173120"/>
            <a:chOff x="7016750" y="2079674"/>
            <a:chExt cx="2698750" cy="2724052"/>
          </a:xfrm>
        </p:grpSpPr>
        <p:sp>
          <p:nvSpPr>
            <p:cNvPr id="23" name="Freeform: Shape 22"/>
            <p:cNvSpPr/>
            <p:nvPr/>
          </p:nvSpPr>
          <p:spPr>
            <a:xfrm>
              <a:off x="7016750" y="3441700"/>
              <a:ext cx="2698750" cy="1362026"/>
            </a:xfrm>
            <a:custGeom>
              <a:avLst/>
              <a:gdLst>
                <a:gd name="connsiteX0" fmla="*/ 639 w 2698750"/>
                <a:gd name="connsiteY0" fmla="*/ 0 h 1362026"/>
                <a:gd name="connsiteX1" fmla="*/ 2698111 w 2698750"/>
                <a:gd name="connsiteY1" fmla="*/ 0 h 1362026"/>
                <a:gd name="connsiteX2" fmla="*/ 2698750 w 2698750"/>
                <a:gd name="connsiteY2" fmla="*/ 12651 h 1362026"/>
                <a:gd name="connsiteX3" fmla="*/ 1349375 w 2698750"/>
                <a:gd name="connsiteY3" fmla="*/ 1362026 h 1362026"/>
                <a:gd name="connsiteX4" fmla="*/ 0 w 2698750"/>
                <a:gd name="connsiteY4" fmla="*/ 12651 h 136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8750" h="1362026">
                  <a:moveTo>
                    <a:pt x="639" y="0"/>
                  </a:moveTo>
                  <a:lnTo>
                    <a:pt x="2698111" y="0"/>
                  </a:lnTo>
                  <a:lnTo>
                    <a:pt x="2698750" y="12651"/>
                  </a:lnTo>
                  <a:cubicBezTo>
                    <a:pt x="2698750" y="757890"/>
                    <a:pt x="2094614" y="1362026"/>
                    <a:pt x="1349375" y="1362026"/>
                  </a:cubicBezTo>
                  <a:cubicBezTo>
                    <a:pt x="604136" y="1362026"/>
                    <a:pt x="0" y="757890"/>
                    <a:pt x="0" y="12651"/>
                  </a:cubicBezTo>
                  <a:close/>
                </a:path>
              </a:pathLst>
            </a:custGeom>
            <a:solidFill>
              <a:srgbClr val="968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/>
            <p:cNvSpPr/>
            <p:nvPr/>
          </p:nvSpPr>
          <p:spPr>
            <a:xfrm rot="10800000">
              <a:off x="7016750" y="2079674"/>
              <a:ext cx="2698750" cy="1362026"/>
            </a:xfrm>
            <a:custGeom>
              <a:avLst/>
              <a:gdLst>
                <a:gd name="connsiteX0" fmla="*/ 639 w 2698750"/>
                <a:gd name="connsiteY0" fmla="*/ 0 h 1362026"/>
                <a:gd name="connsiteX1" fmla="*/ 2698111 w 2698750"/>
                <a:gd name="connsiteY1" fmla="*/ 0 h 1362026"/>
                <a:gd name="connsiteX2" fmla="*/ 2698750 w 2698750"/>
                <a:gd name="connsiteY2" fmla="*/ 12651 h 1362026"/>
                <a:gd name="connsiteX3" fmla="*/ 1349375 w 2698750"/>
                <a:gd name="connsiteY3" fmla="*/ 1362026 h 1362026"/>
                <a:gd name="connsiteX4" fmla="*/ 0 w 2698750"/>
                <a:gd name="connsiteY4" fmla="*/ 12651 h 136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8750" h="1362026">
                  <a:moveTo>
                    <a:pt x="639" y="0"/>
                  </a:moveTo>
                  <a:lnTo>
                    <a:pt x="2698111" y="0"/>
                  </a:lnTo>
                  <a:lnTo>
                    <a:pt x="2698750" y="12651"/>
                  </a:lnTo>
                  <a:cubicBezTo>
                    <a:pt x="2698750" y="757890"/>
                    <a:pt x="2094614" y="1362026"/>
                    <a:pt x="1349375" y="1362026"/>
                  </a:cubicBezTo>
                  <a:cubicBezTo>
                    <a:pt x="604136" y="1362026"/>
                    <a:pt x="0" y="757890"/>
                    <a:pt x="0" y="12651"/>
                  </a:cubicBezTo>
                  <a:close/>
                </a:path>
              </a:pathLst>
            </a:cu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Wheel 1"/>
          <p:cNvGrpSpPr/>
          <p:nvPr/>
        </p:nvGrpSpPr>
        <p:grpSpPr>
          <a:xfrm>
            <a:off x="2826744" y="3162300"/>
            <a:ext cx="2705102" cy="2705100"/>
            <a:chOff x="2377909" y="2965253"/>
            <a:chExt cx="3099195" cy="3099194"/>
          </a:xfrm>
        </p:grpSpPr>
        <p:sp>
          <p:nvSpPr>
            <p:cNvPr id="27" name="Rectangle 26"/>
            <p:cNvSpPr/>
            <p:nvPr/>
          </p:nvSpPr>
          <p:spPr>
            <a:xfrm>
              <a:off x="3890506" y="3041428"/>
              <a:ext cx="71821" cy="1293483"/>
            </a:xfrm>
            <a:prstGeom prst="rect">
              <a:avLst/>
            </a:prstGeom>
            <a:noFill/>
            <a:ln w="28575">
              <a:solidFill>
                <a:srgbClr val="201B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90506" y="4718133"/>
              <a:ext cx="71821" cy="1243274"/>
            </a:xfrm>
            <a:prstGeom prst="rect">
              <a:avLst/>
            </a:prstGeom>
            <a:solidFill>
              <a:srgbClr val="FF7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 rot="9863651">
              <a:off x="2475551" y="3068247"/>
              <a:ext cx="2907950" cy="2907671"/>
            </a:xfrm>
            <a:custGeom>
              <a:avLst/>
              <a:gdLst>
                <a:gd name="connsiteX0" fmla="*/ 800644 w 3181655"/>
                <a:gd name="connsiteY0" fmla="*/ 2979608 h 3181350"/>
                <a:gd name="connsiteX1" fmla="*/ 761294 w 3181655"/>
                <a:gd name="connsiteY1" fmla="*/ 2956331 h 3181350"/>
                <a:gd name="connsiteX2" fmla="*/ 1482750 w 3181655"/>
                <a:gd name="connsiteY2" fmla="*/ 1736699 h 3181350"/>
                <a:gd name="connsiteX3" fmla="*/ 470213 w 3181655"/>
                <a:gd name="connsiteY3" fmla="*/ 2728047 h 3181350"/>
                <a:gd name="connsiteX4" fmla="*/ 438228 w 3181655"/>
                <a:gd name="connsiteY4" fmla="*/ 2695379 h 3181350"/>
                <a:gd name="connsiteX5" fmla="*/ 1450765 w 3181655"/>
                <a:gd name="connsiteY5" fmla="*/ 1704031 h 3181350"/>
                <a:gd name="connsiteX6" fmla="*/ 216150 w 3181655"/>
                <a:gd name="connsiteY6" fmla="*/ 2399536 h 3181350"/>
                <a:gd name="connsiteX7" fmla="*/ 193710 w 3181655"/>
                <a:gd name="connsiteY7" fmla="*/ 2359702 h 3181350"/>
                <a:gd name="connsiteX8" fmla="*/ 1428326 w 3181655"/>
                <a:gd name="connsiteY8" fmla="*/ 1664197 h 3181350"/>
                <a:gd name="connsiteX9" fmla="*/ 55769 w 3181655"/>
                <a:gd name="connsiteY9" fmla="*/ 2016462 h 3181350"/>
                <a:gd name="connsiteX10" fmla="*/ 44404 w 3181655"/>
                <a:gd name="connsiteY10" fmla="*/ 1972178 h 3181350"/>
                <a:gd name="connsiteX11" fmla="*/ 1416961 w 3181655"/>
                <a:gd name="connsiteY11" fmla="*/ 1619914 h 3181350"/>
                <a:gd name="connsiteX12" fmla="*/ 0 w 3181655"/>
                <a:gd name="connsiteY12" fmla="*/ 1604931 h 3181350"/>
                <a:gd name="connsiteX13" fmla="*/ 483 w 3181655"/>
                <a:gd name="connsiteY13" fmla="*/ 1559214 h 3181350"/>
                <a:gd name="connsiteX14" fmla="*/ 1533085 w 3181655"/>
                <a:gd name="connsiteY14" fmla="*/ 1575420 h 3181350"/>
                <a:gd name="connsiteX15" fmla="*/ 216232 w 3181655"/>
                <a:gd name="connsiteY15" fmla="*/ 815134 h 3181350"/>
                <a:gd name="connsiteX16" fmla="*/ 239091 w 3181655"/>
                <a:gd name="connsiteY16" fmla="*/ 775540 h 3181350"/>
                <a:gd name="connsiteX17" fmla="*/ 1466284 w 3181655"/>
                <a:gd name="connsiteY17" fmla="*/ 1484061 h 3181350"/>
                <a:gd name="connsiteX18" fmla="*/ 464285 w 3181655"/>
                <a:gd name="connsiteY18" fmla="*/ 482062 h 3181350"/>
                <a:gd name="connsiteX19" fmla="*/ 496614 w 3181655"/>
                <a:gd name="connsiteY19" fmla="*/ 449734 h 3181350"/>
                <a:gd name="connsiteX20" fmla="*/ 1498611 w 3181655"/>
                <a:gd name="connsiteY20" fmla="*/ 1451732 h 3181350"/>
                <a:gd name="connsiteX21" fmla="*/ 790092 w 3181655"/>
                <a:gd name="connsiteY21" fmla="*/ 224540 h 3181350"/>
                <a:gd name="connsiteX22" fmla="*/ 829686 w 3181655"/>
                <a:gd name="connsiteY22" fmla="*/ 201680 h 3181350"/>
                <a:gd name="connsiteX23" fmla="*/ 1538206 w 3181655"/>
                <a:gd name="connsiteY23" fmla="*/ 1428872 h 3181350"/>
                <a:gd name="connsiteX24" fmla="*/ 1171449 w 3181655"/>
                <a:gd name="connsiteY24" fmla="*/ 60118 h 3181350"/>
                <a:gd name="connsiteX25" fmla="*/ 1215610 w 3181655"/>
                <a:gd name="connsiteY25" fmla="*/ 48285 h 3181350"/>
                <a:gd name="connsiteX26" fmla="*/ 1582367 w 3181655"/>
                <a:gd name="connsiteY26" fmla="*/ 1417040 h 3181350"/>
                <a:gd name="connsiteX27" fmla="*/ 1582367 w 3181655"/>
                <a:gd name="connsiteY27" fmla="*/ 0 h 3181350"/>
                <a:gd name="connsiteX28" fmla="*/ 1628086 w 3181655"/>
                <a:gd name="connsiteY28" fmla="*/ 0 h 3181350"/>
                <a:gd name="connsiteX29" fmla="*/ 1628086 w 3181655"/>
                <a:gd name="connsiteY29" fmla="*/ 1491006 h 3181350"/>
                <a:gd name="connsiteX30" fmla="*/ 2381011 w 3181655"/>
                <a:gd name="connsiteY30" fmla="*/ 218174 h 3181350"/>
                <a:gd name="connsiteX31" fmla="*/ 2420361 w 3181655"/>
                <a:gd name="connsiteY31" fmla="*/ 241451 h 3181350"/>
                <a:gd name="connsiteX32" fmla="*/ 1698905 w 3181655"/>
                <a:gd name="connsiteY32" fmla="*/ 1461084 h 3181350"/>
                <a:gd name="connsiteX33" fmla="*/ 2711442 w 3181655"/>
                <a:gd name="connsiteY33" fmla="*/ 469736 h 3181350"/>
                <a:gd name="connsiteX34" fmla="*/ 2743426 w 3181655"/>
                <a:gd name="connsiteY34" fmla="*/ 502404 h 3181350"/>
                <a:gd name="connsiteX35" fmla="*/ 1730890 w 3181655"/>
                <a:gd name="connsiteY35" fmla="*/ 1493752 h 3181350"/>
                <a:gd name="connsiteX36" fmla="*/ 2965505 w 3181655"/>
                <a:gd name="connsiteY36" fmla="*/ 798247 h 3181350"/>
                <a:gd name="connsiteX37" fmla="*/ 2987945 w 3181655"/>
                <a:gd name="connsiteY37" fmla="*/ 838080 h 3181350"/>
                <a:gd name="connsiteX38" fmla="*/ 1753329 w 3181655"/>
                <a:gd name="connsiteY38" fmla="*/ 1533585 h 3181350"/>
                <a:gd name="connsiteX39" fmla="*/ 3125886 w 3181655"/>
                <a:gd name="connsiteY39" fmla="*/ 1181321 h 3181350"/>
                <a:gd name="connsiteX40" fmla="*/ 3137251 w 3181655"/>
                <a:gd name="connsiteY40" fmla="*/ 1225605 h 3181350"/>
                <a:gd name="connsiteX41" fmla="*/ 1764695 w 3181655"/>
                <a:gd name="connsiteY41" fmla="*/ 1577869 h 3181350"/>
                <a:gd name="connsiteX42" fmla="*/ 3181655 w 3181655"/>
                <a:gd name="connsiteY42" fmla="*/ 1592852 h 3181350"/>
                <a:gd name="connsiteX43" fmla="*/ 3181172 w 3181655"/>
                <a:gd name="connsiteY43" fmla="*/ 1638568 h 3181350"/>
                <a:gd name="connsiteX44" fmla="*/ 1706898 w 3181655"/>
                <a:gd name="connsiteY44" fmla="*/ 1622979 h 3181350"/>
                <a:gd name="connsiteX45" fmla="*/ 2994221 w 3181655"/>
                <a:gd name="connsiteY45" fmla="*/ 2366216 h 3181350"/>
                <a:gd name="connsiteX46" fmla="*/ 2971362 w 3181655"/>
                <a:gd name="connsiteY46" fmla="*/ 2405809 h 3181350"/>
                <a:gd name="connsiteX47" fmla="*/ 1744169 w 3181655"/>
                <a:gd name="connsiteY47" fmla="*/ 1697289 h 3181350"/>
                <a:gd name="connsiteX48" fmla="*/ 2746168 w 3181655"/>
                <a:gd name="connsiteY48" fmla="*/ 2699288 h 3181350"/>
                <a:gd name="connsiteX49" fmla="*/ 2713839 w 3181655"/>
                <a:gd name="connsiteY49" fmla="*/ 2731616 h 3181350"/>
                <a:gd name="connsiteX50" fmla="*/ 1711841 w 3181655"/>
                <a:gd name="connsiteY50" fmla="*/ 1729617 h 3181350"/>
                <a:gd name="connsiteX51" fmla="*/ 2420361 w 3181655"/>
                <a:gd name="connsiteY51" fmla="*/ 2956810 h 3181350"/>
                <a:gd name="connsiteX52" fmla="*/ 2380767 w 3181655"/>
                <a:gd name="connsiteY52" fmla="*/ 2979670 h 3181350"/>
                <a:gd name="connsiteX53" fmla="*/ 1672247 w 3181655"/>
                <a:gd name="connsiteY53" fmla="*/ 1752478 h 3181350"/>
                <a:gd name="connsiteX54" fmla="*/ 2039004 w 3181655"/>
                <a:gd name="connsiteY54" fmla="*/ 3121233 h 3181350"/>
                <a:gd name="connsiteX55" fmla="*/ 1994843 w 3181655"/>
                <a:gd name="connsiteY55" fmla="*/ 3133065 h 3181350"/>
                <a:gd name="connsiteX56" fmla="*/ 1628086 w 3181655"/>
                <a:gd name="connsiteY56" fmla="*/ 1764309 h 3181350"/>
                <a:gd name="connsiteX57" fmla="*/ 1628086 w 3181655"/>
                <a:gd name="connsiteY57" fmla="*/ 3181350 h 3181350"/>
                <a:gd name="connsiteX58" fmla="*/ 1582367 w 3181655"/>
                <a:gd name="connsiteY58" fmla="*/ 3181350 h 3181350"/>
                <a:gd name="connsiteX59" fmla="*/ 1582367 w 3181655"/>
                <a:gd name="connsiteY59" fmla="*/ 1658093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181655" h="3181350">
                  <a:moveTo>
                    <a:pt x="800644" y="2979608"/>
                  </a:moveTo>
                  <a:lnTo>
                    <a:pt x="761294" y="2956331"/>
                  </a:lnTo>
                  <a:lnTo>
                    <a:pt x="1482750" y="1736699"/>
                  </a:lnTo>
                  <a:lnTo>
                    <a:pt x="470213" y="2728047"/>
                  </a:lnTo>
                  <a:lnTo>
                    <a:pt x="438228" y="2695379"/>
                  </a:lnTo>
                  <a:lnTo>
                    <a:pt x="1450765" y="1704031"/>
                  </a:lnTo>
                  <a:lnTo>
                    <a:pt x="216150" y="2399536"/>
                  </a:lnTo>
                  <a:lnTo>
                    <a:pt x="193710" y="2359702"/>
                  </a:lnTo>
                  <a:lnTo>
                    <a:pt x="1428326" y="1664197"/>
                  </a:lnTo>
                  <a:lnTo>
                    <a:pt x="55769" y="2016462"/>
                  </a:lnTo>
                  <a:lnTo>
                    <a:pt x="44404" y="1972178"/>
                  </a:lnTo>
                  <a:lnTo>
                    <a:pt x="1416961" y="1619914"/>
                  </a:lnTo>
                  <a:lnTo>
                    <a:pt x="0" y="1604931"/>
                  </a:lnTo>
                  <a:lnTo>
                    <a:pt x="483" y="1559214"/>
                  </a:lnTo>
                  <a:lnTo>
                    <a:pt x="1533085" y="1575420"/>
                  </a:lnTo>
                  <a:lnTo>
                    <a:pt x="216232" y="815134"/>
                  </a:lnTo>
                  <a:lnTo>
                    <a:pt x="239091" y="775540"/>
                  </a:lnTo>
                  <a:lnTo>
                    <a:pt x="1466284" y="1484061"/>
                  </a:lnTo>
                  <a:lnTo>
                    <a:pt x="464285" y="482062"/>
                  </a:lnTo>
                  <a:lnTo>
                    <a:pt x="496614" y="449734"/>
                  </a:lnTo>
                  <a:lnTo>
                    <a:pt x="1498611" y="1451732"/>
                  </a:lnTo>
                  <a:lnTo>
                    <a:pt x="790092" y="224540"/>
                  </a:lnTo>
                  <a:lnTo>
                    <a:pt x="829686" y="201680"/>
                  </a:lnTo>
                  <a:lnTo>
                    <a:pt x="1538206" y="1428872"/>
                  </a:lnTo>
                  <a:lnTo>
                    <a:pt x="1171449" y="60118"/>
                  </a:lnTo>
                  <a:lnTo>
                    <a:pt x="1215610" y="48285"/>
                  </a:lnTo>
                  <a:lnTo>
                    <a:pt x="1582367" y="1417040"/>
                  </a:lnTo>
                  <a:lnTo>
                    <a:pt x="1582367" y="0"/>
                  </a:lnTo>
                  <a:lnTo>
                    <a:pt x="1628086" y="0"/>
                  </a:lnTo>
                  <a:lnTo>
                    <a:pt x="1628086" y="1491006"/>
                  </a:lnTo>
                  <a:lnTo>
                    <a:pt x="2381011" y="218174"/>
                  </a:lnTo>
                  <a:lnTo>
                    <a:pt x="2420361" y="241451"/>
                  </a:lnTo>
                  <a:lnTo>
                    <a:pt x="1698905" y="1461084"/>
                  </a:lnTo>
                  <a:lnTo>
                    <a:pt x="2711442" y="469736"/>
                  </a:lnTo>
                  <a:lnTo>
                    <a:pt x="2743426" y="502404"/>
                  </a:lnTo>
                  <a:lnTo>
                    <a:pt x="1730890" y="1493752"/>
                  </a:lnTo>
                  <a:lnTo>
                    <a:pt x="2965505" y="798247"/>
                  </a:lnTo>
                  <a:lnTo>
                    <a:pt x="2987945" y="838080"/>
                  </a:lnTo>
                  <a:lnTo>
                    <a:pt x="1753329" y="1533585"/>
                  </a:lnTo>
                  <a:lnTo>
                    <a:pt x="3125886" y="1181321"/>
                  </a:lnTo>
                  <a:lnTo>
                    <a:pt x="3137251" y="1225605"/>
                  </a:lnTo>
                  <a:lnTo>
                    <a:pt x="1764695" y="1577869"/>
                  </a:lnTo>
                  <a:lnTo>
                    <a:pt x="3181655" y="1592852"/>
                  </a:lnTo>
                  <a:lnTo>
                    <a:pt x="3181172" y="1638568"/>
                  </a:lnTo>
                  <a:lnTo>
                    <a:pt x="1706898" y="1622979"/>
                  </a:lnTo>
                  <a:lnTo>
                    <a:pt x="2994221" y="2366216"/>
                  </a:lnTo>
                  <a:lnTo>
                    <a:pt x="2971362" y="2405809"/>
                  </a:lnTo>
                  <a:lnTo>
                    <a:pt x="1744169" y="1697289"/>
                  </a:lnTo>
                  <a:lnTo>
                    <a:pt x="2746168" y="2699288"/>
                  </a:lnTo>
                  <a:lnTo>
                    <a:pt x="2713839" y="2731616"/>
                  </a:lnTo>
                  <a:lnTo>
                    <a:pt x="1711841" y="1729617"/>
                  </a:lnTo>
                  <a:lnTo>
                    <a:pt x="2420361" y="2956810"/>
                  </a:lnTo>
                  <a:lnTo>
                    <a:pt x="2380767" y="2979670"/>
                  </a:lnTo>
                  <a:lnTo>
                    <a:pt x="1672247" y="1752478"/>
                  </a:lnTo>
                  <a:lnTo>
                    <a:pt x="2039004" y="3121233"/>
                  </a:lnTo>
                  <a:lnTo>
                    <a:pt x="1994843" y="3133065"/>
                  </a:lnTo>
                  <a:lnTo>
                    <a:pt x="1628086" y="1764309"/>
                  </a:lnTo>
                  <a:lnTo>
                    <a:pt x="1628086" y="3181350"/>
                  </a:lnTo>
                  <a:lnTo>
                    <a:pt x="1582367" y="3181350"/>
                  </a:lnTo>
                  <a:lnTo>
                    <a:pt x="1582367" y="1658093"/>
                  </a:lnTo>
                  <a:close/>
                </a:path>
              </a:pathLst>
            </a:custGeom>
            <a:solidFill>
              <a:srgbClr val="D0C5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2473671" y="3061015"/>
              <a:ext cx="2907672" cy="2907671"/>
            </a:xfrm>
            <a:prstGeom prst="ellipse">
              <a:avLst/>
            </a:prstGeom>
            <a:noFill/>
            <a:ln w="25400">
              <a:solidFill>
                <a:srgbClr val="FF73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377909" y="2965253"/>
              <a:ext cx="3099195" cy="3099194"/>
            </a:xfrm>
            <a:prstGeom prst="ellipse">
              <a:avLst/>
            </a:prstGeom>
            <a:noFill/>
            <a:ln w="57150">
              <a:solidFill>
                <a:srgbClr val="8E8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c 3"/>
            <p:cNvSpPr/>
            <p:nvPr/>
          </p:nvSpPr>
          <p:spPr>
            <a:xfrm rot="18079056">
              <a:off x="2417986" y="2998513"/>
              <a:ext cx="3019040" cy="3032672"/>
            </a:xfrm>
            <a:prstGeom prst="arc">
              <a:avLst>
                <a:gd name="adj1" fmla="val 16200000"/>
                <a:gd name="adj2" fmla="val 1601334"/>
              </a:avLst>
            </a:prstGeom>
            <a:ln w="127000">
              <a:solidFill>
                <a:srgbClr val="FF73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ircle: Hollow 17"/>
            <p:cNvSpPr/>
            <p:nvPr/>
          </p:nvSpPr>
          <p:spPr>
            <a:xfrm>
              <a:off x="3727278" y="4321853"/>
              <a:ext cx="400458" cy="400458"/>
            </a:xfrm>
            <a:prstGeom prst="donut">
              <a:avLst>
                <a:gd name="adj" fmla="val 31017"/>
              </a:avLst>
            </a:prstGeom>
            <a:solidFill>
              <a:srgbClr val="201A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814334" y="4408909"/>
              <a:ext cx="226346" cy="226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ircle: Hollow 19"/>
            <p:cNvSpPr/>
            <p:nvPr/>
          </p:nvSpPr>
          <p:spPr>
            <a:xfrm>
              <a:off x="3574929" y="4169505"/>
              <a:ext cx="705155" cy="705155"/>
            </a:xfrm>
            <a:prstGeom prst="donut">
              <a:avLst>
                <a:gd name="adj" fmla="val 6480"/>
              </a:avLst>
            </a:prstGeom>
            <a:solidFill>
              <a:srgbClr val="D0C5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rot="10800000">
            <a:off x="7016466" y="3428289"/>
            <a:ext cx="2152936" cy="2173120"/>
            <a:chOff x="7016750" y="2079674"/>
            <a:chExt cx="2698750" cy="2724052"/>
          </a:xfrm>
        </p:grpSpPr>
        <p:sp>
          <p:nvSpPr>
            <p:cNvPr id="51" name="Freeform: Shape 50"/>
            <p:cNvSpPr/>
            <p:nvPr/>
          </p:nvSpPr>
          <p:spPr>
            <a:xfrm>
              <a:off x="7016750" y="3441700"/>
              <a:ext cx="2698750" cy="1362026"/>
            </a:xfrm>
            <a:custGeom>
              <a:avLst/>
              <a:gdLst>
                <a:gd name="connsiteX0" fmla="*/ 639 w 2698750"/>
                <a:gd name="connsiteY0" fmla="*/ 0 h 1362026"/>
                <a:gd name="connsiteX1" fmla="*/ 2698111 w 2698750"/>
                <a:gd name="connsiteY1" fmla="*/ 0 h 1362026"/>
                <a:gd name="connsiteX2" fmla="*/ 2698750 w 2698750"/>
                <a:gd name="connsiteY2" fmla="*/ 12651 h 1362026"/>
                <a:gd name="connsiteX3" fmla="*/ 1349375 w 2698750"/>
                <a:gd name="connsiteY3" fmla="*/ 1362026 h 1362026"/>
                <a:gd name="connsiteX4" fmla="*/ 0 w 2698750"/>
                <a:gd name="connsiteY4" fmla="*/ 12651 h 136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8750" h="1362026">
                  <a:moveTo>
                    <a:pt x="639" y="0"/>
                  </a:moveTo>
                  <a:lnTo>
                    <a:pt x="2698111" y="0"/>
                  </a:lnTo>
                  <a:lnTo>
                    <a:pt x="2698750" y="12651"/>
                  </a:lnTo>
                  <a:cubicBezTo>
                    <a:pt x="2698750" y="757890"/>
                    <a:pt x="2094614" y="1362026"/>
                    <a:pt x="1349375" y="1362026"/>
                  </a:cubicBezTo>
                  <a:cubicBezTo>
                    <a:pt x="604136" y="1362026"/>
                    <a:pt x="0" y="757890"/>
                    <a:pt x="0" y="12651"/>
                  </a:cubicBezTo>
                  <a:close/>
                </a:path>
              </a:pathLst>
            </a:custGeom>
            <a:solidFill>
              <a:srgbClr val="D9C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/>
            <p:cNvSpPr/>
            <p:nvPr/>
          </p:nvSpPr>
          <p:spPr>
            <a:xfrm rot="10800000">
              <a:off x="7016750" y="2079674"/>
              <a:ext cx="2698750" cy="1362026"/>
            </a:xfrm>
            <a:custGeom>
              <a:avLst/>
              <a:gdLst>
                <a:gd name="connsiteX0" fmla="*/ 639 w 2698750"/>
                <a:gd name="connsiteY0" fmla="*/ 0 h 1362026"/>
                <a:gd name="connsiteX1" fmla="*/ 2698111 w 2698750"/>
                <a:gd name="connsiteY1" fmla="*/ 0 h 1362026"/>
                <a:gd name="connsiteX2" fmla="*/ 2698750 w 2698750"/>
                <a:gd name="connsiteY2" fmla="*/ 12651 h 1362026"/>
                <a:gd name="connsiteX3" fmla="*/ 1349375 w 2698750"/>
                <a:gd name="connsiteY3" fmla="*/ 1362026 h 1362026"/>
                <a:gd name="connsiteX4" fmla="*/ 0 w 2698750"/>
                <a:gd name="connsiteY4" fmla="*/ 12651 h 136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8750" h="1362026">
                  <a:moveTo>
                    <a:pt x="639" y="0"/>
                  </a:moveTo>
                  <a:lnTo>
                    <a:pt x="2698111" y="0"/>
                  </a:lnTo>
                  <a:lnTo>
                    <a:pt x="2698750" y="12651"/>
                  </a:lnTo>
                  <a:cubicBezTo>
                    <a:pt x="2698750" y="757890"/>
                    <a:pt x="2094614" y="1362026"/>
                    <a:pt x="1349375" y="1362026"/>
                  </a:cubicBezTo>
                  <a:cubicBezTo>
                    <a:pt x="604136" y="1362026"/>
                    <a:pt x="0" y="757890"/>
                    <a:pt x="0" y="12651"/>
                  </a:cubicBezTo>
                  <a:close/>
                </a:path>
              </a:pathLst>
            </a:custGeom>
            <a:solidFill>
              <a:srgbClr val="FF7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Wheel 2"/>
          <p:cNvGrpSpPr/>
          <p:nvPr/>
        </p:nvGrpSpPr>
        <p:grpSpPr>
          <a:xfrm>
            <a:off x="6735594" y="3162300"/>
            <a:ext cx="2705102" cy="2705100"/>
            <a:chOff x="6291548" y="2965253"/>
            <a:chExt cx="3099195" cy="3099194"/>
          </a:xfrm>
        </p:grpSpPr>
        <p:sp>
          <p:nvSpPr>
            <p:cNvPr id="53" name="Rectangle 52"/>
            <p:cNvSpPr/>
            <p:nvPr/>
          </p:nvSpPr>
          <p:spPr>
            <a:xfrm>
              <a:off x="7804145" y="2965253"/>
              <a:ext cx="71821" cy="1369658"/>
            </a:xfrm>
            <a:prstGeom prst="rect">
              <a:avLst/>
            </a:prstGeom>
            <a:noFill/>
            <a:ln w="28575">
              <a:solidFill>
                <a:srgbClr val="201B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04145" y="4718133"/>
              <a:ext cx="71821" cy="1243274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/>
            <p:cNvSpPr/>
            <p:nvPr/>
          </p:nvSpPr>
          <p:spPr>
            <a:xfrm rot="9863651">
              <a:off x="6389190" y="3068247"/>
              <a:ext cx="2907950" cy="2907671"/>
            </a:xfrm>
            <a:custGeom>
              <a:avLst/>
              <a:gdLst>
                <a:gd name="connsiteX0" fmla="*/ 800644 w 3181655"/>
                <a:gd name="connsiteY0" fmla="*/ 2979608 h 3181350"/>
                <a:gd name="connsiteX1" fmla="*/ 761294 w 3181655"/>
                <a:gd name="connsiteY1" fmla="*/ 2956331 h 3181350"/>
                <a:gd name="connsiteX2" fmla="*/ 1482750 w 3181655"/>
                <a:gd name="connsiteY2" fmla="*/ 1736699 h 3181350"/>
                <a:gd name="connsiteX3" fmla="*/ 470213 w 3181655"/>
                <a:gd name="connsiteY3" fmla="*/ 2728047 h 3181350"/>
                <a:gd name="connsiteX4" fmla="*/ 438228 w 3181655"/>
                <a:gd name="connsiteY4" fmla="*/ 2695379 h 3181350"/>
                <a:gd name="connsiteX5" fmla="*/ 1450765 w 3181655"/>
                <a:gd name="connsiteY5" fmla="*/ 1704031 h 3181350"/>
                <a:gd name="connsiteX6" fmla="*/ 216150 w 3181655"/>
                <a:gd name="connsiteY6" fmla="*/ 2399536 h 3181350"/>
                <a:gd name="connsiteX7" fmla="*/ 193710 w 3181655"/>
                <a:gd name="connsiteY7" fmla="*/ 2359702 h 3181350"/>
                <a:gd name="connsiteX8" fmla="*/ 1428326 w 3181655"/>
                <a:gd name="connsiteY8" fmla="*/ 1664197 h 3181350"/>
                <a:gd name="connsiteX9" fmla="*/ 55769 w 3181655"/>
                <a:gd name="connsiteY9" fmla="*/ 2016462 h 3181350"/>
                <a:gd name="connsiteX10" fmla="*/ 44404 w 3181655"/>
                <a:gd name="connsiteY10" fmla="*/ 1972178 h 3181350"/>
                <a:gd name="connsiteX11" fmla="*/ 1416961 w 3181655"/>
                <a:gd name="connsiteY11" fmla="*/ 1619914 h 3181350"/>
                <a:gd name="connsiteX12" fmla="*/ 0 w 3181655"/>
                <a:gd name="connsiteY12" fmla="*/ 1604931 h 3181350"/>
                <a:gd name="connsiteX13" fmla="*/ 483 w 3181655"/>
                <a:gd name="connsiteY13" fmla="*/ 1559214 h 3181350"/>
                <a:gd name="connsiteX14" fmla="*/ 1533085 w 3181655"/>
                <a:gd name="connsiteY14" fmla="*/ 1575420 h 3181350"/>
                <a:gd name="connsiteX15" fmla="*/ 216232 w 3181655"/>
                <a:gd name="connsiteY15" fmla="*/ 815134 h 3181350"/>
                <a:gd name="connsiteX16" fmla="*/ 239091 w 3181655"/>
                <a:gd name="connsiteY16" fmla="*/ 775540 h 3181350"/>
                <a:gd name="connsiteX17" fmla="*/ 1466284 w 3181655"/>
                <a:gd name="connsiteY17" fmla="*/ 1484061 h 3181350"/>
                <a:gd name="connsiteX18" fmla="*/ 464285 w 3181655"/>
                <a:gd name="connsiteY18" fmla="*/ 482062 h 3181350"/>
                <a:gd name="connsiteX19" fmla="*/ 496614 w 3181655"/>
                <a:gd name="connsiteY19" fmla="*/ 449734 h 3181350"/>
                <a:gd name="connsiteX20" fmla="*/ 1498611 w 3181655"/>
                <a:gd name="connsiteY20" fmla="*/ 1451732 h 3181350"/>
                <a:gd name="connsiteX21" fmla="*/ 790092 w 3181655"/>
                <a:gd name="connsiteY21" fmla="*/ 224540 h 3181350"/>
                <a:gd name="connsiteX22" fmla="*/ 829686 w 3181655"/>
                <a:gd name="connsiteY22" fmla="*/ 201680 h 3181350"/>
                <a:gd name="connsiteX23" fmla="*/ 1538206 w 3181655"/>
                <a:gd name="connsiteY23" fmla="*/ 1428872 h 3181350"/>
                <a:gd name="connsiteX24" fmla="*/ 1171449 w 3181655"/>
                <a:gd name="connsiteY24" fmla="*/ 60118 h 3181350"/>
                <a:gd name="connsiteX25" fmla="*/ 1215610 w 3181655"/>
                <a:gd name="connsiteY25" fmla="*/ 48285 h 3181350"/>
                <a:gd name="connsiteX26" fmla="*/ 1582367 w 3181655"/>
                <a:gd name="connsiteY26" fmla="*/ 1417040 h 3181350"/>
                <a:gd name="connsiteX27" fmla="*/ 1582367 w 3181655"/>
                <a:gd name="connsiteY27" fmla="*/ 0 h 3181350"/>
                <a:gd name="connsiteX28" fmla="*/ 1628086 w 3181655"/>
                <a:gd name="connsiteY28" fmla="*/ 0 h 3181350"/>
                <a:gd name="connsiteX29" fmla="*/ 1628086 w 3181655"/>
                <a:gd name="connsiteY29" fmla="*/ 1491006 h 3181350"/>
                <a:gd name="connsiteX30" fmla="*/ 2381011 w 3181655"/>
                <a:gd name="connsiteY30" fmla="*/ 218174 h 3181350"/>
                <a:gd name="connsiteX31" fmla="*/ 2420361 w 3181655"/>
                <a:gd name="connsiteY31" fmla="*/ 241451 h 3181350"/>
                <a:gd name="connsiteX32" fmla="*/ 1698905 w 3181655"/>
                <a:gd name="connsiteY32" fmla="*/ 1461084 h 3181350"/>
                <a:gd name="connsiteX33" fmla="*/ 2711442 w 3181655"/>
                <a:gd name="connsiteY33" fmla="*/ 469736 h 3181350"/>
                <a:gd name="connsiteX34" fmla="*/ 2743426 w 3181655"/>
                <a:gd name="connsiteY34" fmla="*/ 502404 h 3181350"/>
                <a:gd name="connsiteX35" fmla="*/ 1730890 w 3181655"/>
                <a:gd name="connsiteY35" fmla="*/ 1493752 h 3181350"/>
                <a:gd name="connsiteX36" fmla="*/ 2965505 w 3181655"/>
                <a:gd name="connsiteY36" fmla="*/ 798247 h 3181350"/>
                <a:gd name="connsiteX37" fmla="*/ 2987945 w 3181655"/>
                <a:gd name="connsiteY37" fmla="*/ 838080 h 3181350"/>
                <a:gd name="connsiteX38" fmla="*/ 1753329 w 3181655"/>
                <a:gd name="connsiteY38" fmla="*/ 1533585 h 3181350"/>
                <a:gd name="connsiteX39" fmla="*/ 3125886 w 3181655"/>
                <a:gd name="connsiteY39" fmla="*/ 1181321 h 3181350"/>
                <a:gd name="connsiteX40" fmla="*/ 3137251 w 3181655"/>
                <a:gd name="connsiteY40" fmla="*/ 1225605 h 3181350"/>
                <a:gd name="connsiteX41" fmla="*/ 1764695 w 3181655"/>
                <a:gd name="connsiteY41" fmla="*/ 1577869 h 3181350"/>
                <a:gd name="connsiteX42" fmla="*/ 3181655 w 3181655"/>
                <a:gd name="connsiteY42" fmla="*/ 1592852 h 3181350"/>
                <a:gd name="connsiteX43" fmla="*/ 3181172 w 3181655"/>
                <a:gd name="connsiteY43" fmla="*/ 1638568 h 3181350"/>
                <a:gd name="connsiteX44" fmla="*/ 1706898 w 3181655"/>
                <a:gd name="connsiteY44" fmla="*/ 1622979 h 3181350"/>
                <a:gd name="connsiteX45" fmla="*/ 2994221 w 3181655"/>
                <a:gd name="connsiteY45" fmla="*/ 2366216 h 3181350"/>
                <a:gd name="connsiteX46" fmla="*/ 2971362 w 3181655"/>
                <a:gd name="connsiteY46" fmla="*/ 2405809 h 3181350"/>
                <a:gd name="connsiteX47" fmla="*/ 1744169 w 3181655"/>
                <a:gd name="connsiteY47" fmla="*/ 1697289 h 3181350"/>
                <a:gd name="connsiteX48" fmla="*/ 2746168 w 3181655"/>
                <a:gd name="connsiteY48" fmla="*/ 2699288 h 3181350"/>
                <a:gd name="connsiteX49" fmla="*/ 2713839 w 3181655"/>
                <a:gd name="connsiteY49" fmla="*/ 2731616 h 3181350"/>
                <a:gd name="connsiteX50" fmla="*/ 1711841 w 3181655"/>
                <a:gd name="connsiteY50" fmla="*/ 1729617 h 3181350"/>
                <a:gd name="connsiteX51" fmla="*/ 2420361 w 3181655"/>
                <a:gd name="connsiteY51" fmla="*/ 2956810 h 3181350"/>
                <a:gd name="connsiteX52" fmla="*/ 2380767 w 3181655"/>
                <a:gd name="connsiteY52" fmla="*/ 2979670 h 3181350"/>
                <a:gd name="connsiteX53" fmla="*/ 1672247 w 3181655"/>
                <a:gd name="connsiteY53" fmla="*/ 1752478 h 3181350"/>
                <a:gd name="connsiteX54" fmla="*/ 2039004 w 3181655"/>
                <a:gd name="connsiteY54" fmla="*/ 3121233 h 3181350"/>
                <a:gd name="connsiteX55" fmla="*/ 1994843 w 3181655"/>
                <a:gd name="connsiteY55" fmla="*/ 3133065 h 3181350"/>
                <a:gd name="connsiteX56" fmla="*/ 1628086 w 3181655"/>
                <a:gd name="connsiteY56" fmla="*/ 1764309 h 3181350"/>
                <a:gd name="connsiteX57" fmla="*/ 1628086 w 3181655"/>
                <a:gd name="connsiteY57" fmla="*/ 3181350 h 3181350"/>
                <a:gd name="connsiteX58" fmla="*/ 1582367 w 3181655"/>
                <a:gd name="connsiteY58" fmla="*/ 3181350 h 3181350"/>
                <a:gd name="connsiteX59" fmla="*/ 1582367 w 3181655"/>
                <a:gd name="connsiteY59" fmla="*/ 1658093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181655" h="3181350">
                  <a:moveTo>
                    <a:pt x="800644" y="2979608"/>
                  </a:moveTo>
                  <a:lnTo>
                    <a:pt x="761294" y="2956331"/>
                  </a:lnTo>
                  <a:lnTo>
                    <a:pt x="1482750" y="1736699"/>
                  </a:lnTo>
                  <a:lnTo>
                    <a:pt x="470213" y="2728047"/>
                  </a:lnTo>
                  <a:lnTo>
                    <a:pt x="438228" y="2695379"/>
                  </a:lnTo>
                  <a:lnTo>
                    <a:pt x="1450765" y="1704031"/>
                  </a:lnTo>
                  <a:lnTo>
                    <a:pt x="216150" y="2399536"/>
                  </a:lnTo>
                  <a:lnTo>
                    <a:pt x="193710" y="2359702"/>
                  </a:lnTo>
                  <a:lnTo>
                    <a:pt x="1428326" y="1664197"/>
                  </a:lnTo>
                  <a:lnTo>
                    <a:pt x="55769" y="2016462"/>
                  </a:lnTo>
                  <a:lnTo>
                    <a:pt x="44404" y="1972178"/>
                  </a:lnTo>
                  <a:lnTo>
                    <a:pt x="1416961" y="1619914"/>
                  </a:lnTo>
                  <a:lnTo>
                    <a:pt x="0" y="1604931"/>
                  </a:lnTo>
                  <a:lnTo>
                    <a:pt x="483" y="1559214"/>
                  </a:lnTo>
                  <a:lnTo>
                    <a:pt x="1533085" y="1575420"/>
                  </a:lnTo>
                  <a:lnTo>
                    <a:pt x="216232" y="815134"/>
                  </a:lnTo>
                  <a:lnTo>
                    <a:pt x="239091" y="775540"/>
                  </a:lnTo>
                  <a:lnTo>
                    <a:pt x="1466284" y="1484061"/>
                  </a:lnTo>
                  <a:lnTo>
                    <a:pt x="464285" y="482062"/>
                  </a:lnTo>
                  <a:lnTo>
                    <a:pt x="496614" y="449734"/>
                  </a:lnTo>
                  <a:lnTo>
                    <a:pt x="1498611" y="1451732"/>
                  </a:lnTo>
                  <a:lnTo>
                    <a:pt x="790092" y="224540"/>
                  </a:lnTo>
                  <a:lnTo>
                    <a:pt x="829686" y="201680"/>
                  </a:lnTo>
                  <a:lnTo>
                    <a:pt x="1538206" y="1428872"/>
                  </a:lnTo>
                  <a:lnTo>
                    <a:pt x="1171449" y="60118"/>
                  </a:lnTo>
                  <a:lnTo>
                    <a:pt x="1215610" y="48285"/>
                  </a:lnTo>
                  <a:lnTo>
                    <a:pt x="1582367" y="1417040"/>
                  </a:lnTo>
                  <a:lnTo>
                    <a:pt x="1582367" y="0"/>
                  </a:lnTo>
                  <a:lnTo>
                    <a:pt x="1628086" y="0"/>
                  </a:lnTo>
                  <a:lnTo>
                    <a:pt x="1628086" y="1491006"/>
                  </a:lnTo>
                  <a:lnTo>
                    <a:pt x="2381011" y="218174"/>
                  </a:lnTo>
                  <a:lnTo>
                    <a:pt x="2420361" y="241451"/>
                  </a:lnTo>
                  <a:lnTo>
                    <a:pt x="1698905" y="1461084"/>
                  </a:lnTo>
                  <a:lnTo>
                    <a:pt x="2711442" y="469736"/>
                  </a:lnTo>
                  <a:lnTo>
                    <a:pt x="2743426" y="502404"/>
                  </a:lnTo>
                  <a:lnTo>
                    <a:pt x="1730890" y="1493752"/>
                  </a:lnTo>
                  <a:lnTo>
                    <a:pt x="2965505" y="798247"/>
                  </a:lnTo>
                  <a:lnTo>
                    <a:pt x="2987945" y="838080"/>
                  </a:lnTo>
                  <a:lnTo>
                    <a:pt x="1753329" y="1533585"/>
                  </a:lnTo>
                  <a:lnTo>
                    <a:pt x="3125886" y="1181321"/>
                  </a:lnTo>
                  <a:lnTo>
                    <a:pt x="3137251" y="1225605"/>
                  </a:lnTo>
                  <a:lnTo>
                    <a:pt x="1764695" y="1577869"/>
                  </a:lnTo>
                  <a:lnTo>
                    <a:pt x="3181655" y="1592852"/>
                  </a:lnTo>
                  <a:lnTo>
                    <a:pt x="3181172" y="1638568"/>
                  </a:lnTo>
                  <a:lnTo>
                    <a:pt x="1706898" y="1622979"/>
                  </a:lnTo>
                  <a:lnTo>
                    <a:pt x="2994221" y="2366216"/>
                  </a:lnTo>
                  <a:lnTo>
                    <a:pt x="2971362" y="2405809"/>
                  </a:lnTo>
                  <a:lnTo>
                    <a:pt x="1744169" y="1697289"/>
                  </a:lnTo>
                  <a:lnTo>
                    <a:pt x="2746168" y="2699288"/>
                  </a:lnTo>
                  <a:lnTo>
                    <a:pt x="2713839" y="2731616"/>
                  </a:lnTo>
                  <a:lnTo>
                    <a:pt x="1711841" y="1729617"/>
                  </a:lnTo>
                  <a:lnTo>
                    <a:pt x="2420361" y="2956810"/>
                  </a:lnTo>
                  <a:lnTo>
                    <a:pt x="2380767" y="2979670"/>
                  </a:lnTo>
                  <a:lnTo>
                    <a:pt x="1672247" y="1752478"/>
                  </a:lnTo>
                  <a:lnTo>
                    <a:pt x="2039004" y="3121233"/>
                  </a:lnTo>
                  <a:lnTo>
                    <a:pt x="1994843" y="3133065"/>
                  </a:lnTo>
                  <a:lnTo>
                    <a:pt x="1628086" y="1764309"/>
                  </a:lnTo>
                  <a:lnTo>
                    <a:pt x="1628086" y="3181350"/>
                  </a:lnTo>
                  <a:lnTo>
                    <a:pt x="1582367" y="3181350"/>
                  </a:lnTo>
                  <a:lnTo>
                    <a:pt x="1582367" y="1658093"/>
                  </a:lnTo>
                  <a:close/>
                </a:path>
              </a:pathLst>
            </a:custGeom>
            <a:solidFill>
              <a:srgbClr val="C1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387310" y="3061015"/>
              <a:ext cx="2907672" cy="2907671"/>
            </a:xfrm>
            <a:prstGeom prst="ellipse">
              <a:avLst/>
            </a:prstGeom>
            <a:noFill/>
            <a:ln w="25400">
              <a:solidFill>
                <a:srgbClr val="8E8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291548" y="2965253"/>
              <a:ext cx="3099195" cy="3099194"/>
            </a:xfrm>
            <a:prstGeom prst="ellipse">
              <a:avLst/>
            </a:prstGeom>
            <a:noFill/>
            <a:ln w="57150">
              <a:solidFill>
                <a:srgbClr val="FF73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/>
            <p:cNvSpPr/>
            <p:nvPr/>
          </p:nvSpPr>
          <p:spPr>
            <a:xfrm rot="7200000">
              <a:off x="6331625" y="2998513"/>
              <a:ext cx="3019040" cy="3032672"/>
            </a:xfrm>
            <a:prstGeom prst="arc">
              <a:avLst>
                <a:gd name="adj1" fmla="val 16200000"/>
                <a:gd name="adj2" fmla="val 1601334"/>
              </a:avLst>
            </a:prstGeom>
            <a:ln w="127000">
              <a:solidFill>
                <a:srgbClr val="201B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ircle: Hollow 58"/>
            <p:cNvSpPr/>
            <p:nvPr/>
          </p:nvSpPr>
          <p:spPr>
            <a:xfrm>
              <a:off x="7640917" y="4321853"/>
              <a:ext cx="400458" cy="400458"/>
            </a:xfrm>
            <a:prstGeom prst="donut">
              <a:avLst>
                <a:gd name="adj" fmla="val 310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727973" y="4408909"/>
              <a:ext cx="226346" cy="226346"/>
            </a:xfrm>
            <a:prstGeom prst="ellipse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ircle: Hollow 60"/>
            <p:cNvSpPr/>
            <p:nvPr/>
          </p:nvSpPr>
          <p:spPr>
            <a:xfrm>
              <a:off x="7488568" y="4169505"/>
              <a:ext cx="705155" cy="705155"/>
            </a:xfrm>
            <a:prstGeom prst="donut">
              <a:avLst>
                <a:gd name="adj" fmla="val 6480"/>
              </a:avLst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Arc 61"/>
            <p:cNvSpPr/>
            <p:nvPr/>
          </p:nvSpPr>
          <p:spPr>
            <a:xfrm rot="12800240">
              <a:off x="6330535" y="2998511"/>
              <a:ext cx="3019041" cy="3032671"/>
            </a:xfrm>
            <a:prstGeom prst="arc">
              <a:avLst>
                <a:gd name="adj1" fmla="val 589165"/>
                <a:gd name="adj2" fmla="val 1601334"/>
              </a:avLst>
            </a:prstGeom>
            <a:ln w="146050">
              <a:solidFill>
                <a:srgbClr val="8546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/>
            <p:cNvSpPr/>
            <p:nvPr/>
          </p:nvSpPr>
          <p:spPr>
            <a:xfrm rot="17358314">
              <a:off x="6330535" y="2998511"/>
              <a:ext cx="3019040" cy="3032672"/>
            </a:xfrm>
            <a:prstGeom prst="arc">
              <a:avLst>
                <a:gd name="adj1" fmla="val 589165"/>
                <a:gd name="adj2" fmla="val 1601334"/>
              </a:avLst>
            </a:prstGeom>
            <a:ln w="146050">
              <a:solidFill>
                <a:srgbClr val="8546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6289145" y="0"/>
            <a:ext cx="45719" cy="1270579"/>
          </a:xfrm>
          <a:prstGeom prst="rect">
            <a:avLst/>
          </a:prstGeom>
          <a:solidFill>
            <a:srgbClr val="C1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c 109"/>
          <p:cNvSpPr/>
          <p:nvPr/>
        </p:nvSpPr>
        <p:spPr>
          <a:xfrm rot="18079056">
            <a:off x="2774704" y="3104218"/>
            <a:ext cx="2808570" cy="2821256"/>
          </a:xfrm>
          <a:prstGeom prst="arc">
            <a:avLst>
              <a:gd name="adj1" fmla="val 14258135"/>
              <a:gd name="adj2" fmla="val 3543435"/>
            </a:avLst>
          </a:prstGeom>
          <a:ln w="57150">
            <a:solidFill>
              <a:srgbClr val="201B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44943" y="4460080"/>
            <a:ext cx="134785" cy="80963"/>
          </a:xfrm>
          <a:prstGeom prst="rect">
            <a:avLst/>
          </a:prstGeom>
          <a:solidFill>
            <a:srgbClr val="201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/>
          <p:cNvSpPr/>
          <p:nvPr/>
        </p:nvSpPr>
        <p:spPr>
          <a:xfrm rot="16200000" flipV="1">
            <a:off x="2566292" y="4456727"/>
            <a:ext cx="173706" cy="87668"/>
          </a:xfrm>
          <a:custGeom>
            <a:avLst/>
            <a:gdLst>
              <a:gd name="connsiteX0" fmla="*/ 639 w 2698750"/>
              <a:gd name="connsiteY0" fmla="*/ 0 h 1362026"/>
              <a:gd name="connsiteX1" fmla="*/ 2698111 w 2698750"/>
              <a:gd name="connsiteY1" fmla="*/ 0 h 1362026"/>
              <a:gd name="connsiteX2" fmla="*/ 2698750 w 2698750"/>
              <a:gd name="connsiteY2" fmla="*/ 12651 h 1362026"/>
              <a:gd name="connsiteX3" fmla="*/ 1349375 w 2698750"/>
              <a:gd name="connsiteY3" fmla="*/ 1362026 h 1362026"/>
              <a:gd name="connsiteX4" fmla="*/ 0 w 2698750"/>
              <a:gd name="connsiteY4" fmla="*/ 12651 h 13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0" h="1362026">
                <a:moveTo>
                  <a:pt x="639" y="0"/>
                </a:moveTo>
                <a:lnTo>
                  <a:pt x="2698111" y="0"/>
                </a:lnTo>
                <a:lnTo>
                  <a:pt x="2698750" y="12651"/>
                </a:lnTo>
                <a:cubicBezTo>
                  <a:pt x="2698750" y="757890"/>
                  <a:pt x="2094614" y="1362026"/>
                  <a:pt x="1349375" y="1362026"/>
                </a:cubicBezTo>
                <a:cubicBezTo>
                  <a:pt x="604136" y="1362026"/>
                  <a:pt x="0" y="757890"/>
                  <a:pt x="0" y="12651"/>
                </a:cubicBezTo>
                <a:close/>
              </a:path>
            </a:pathLst>
          </a:custGeom>
          <a:solidFill>
            <a:srgbClr val="201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1" name="Rectangle 450"/>
          <p:cNvSpPr/>
          <p:nvPr/>
        </p:nvSpPr>
        <p:spPr>
          <a:xfrm rot="10800000">
            <a:off x="7394520" y="3041017"/>
            <a:ext cx="103127" cy="166494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6174390" y="1213890"/>
            <a:ext cx="270468" cy="316684"/>
            <a:chOff x="5803436" y="1766704"/>
            <a:chExt cx="407681" cy="437317"/>
          </a:xfrm>
        </p:grpSpPr>
        <p:sp>
          <p:nvSpPr>
            <p:cNvPr id="75" name="Rectangle 74"/>
            <p:cNvSpPr/>
            <p:nvPr/>
          </p:nvSpPr>
          <p:spPr>
            <a:xfrm>
              <a:off x="5803436" y="2006353"/>
              <a:ext cx="407681" cy="197668"/>
            </a:xfrm>
            <a:prstGeom prst="rect">
              <a:avLst/>
            </a:prstGeom>
            <a:solidFill>
              <a:srgbClr val="201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>
              <a:off x="5803436" y="1766704"/>
              <a:ext cx="407681" cy="239648"/>
            </a:xfrm>
            <a:prstGeom prst="triangle">
              <a:avLst/>
            </a:prstGeom>
            <a:solidFill>
              <a:srgbClr val="FF7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52" name="Straight Connector 451"/>
          <p:cNvCxnSpPr>
            <a:cxnSpLocks/>
          </p:cNvCxnSpPr>
          <p:nvPr/>
        </p:nvCxnSpPr>
        <p:spPr>
          <a:xfrm>
            <a:off x="8790282" y="1388058"/>
            <a:ext cx="0" cy="315666"/>
          </a:xfrm>
          <a:prstGeom prst="line">
            <a:avLst/>
          </a:prstGeom>
          <a:ln w="28575">
            <a:solidFill>
              <a:srgbClr val="D4C7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/>
          <p:cNvSpPr/>
          <p:nvPr/>
        </p:nvSpPr>
        <p:spPr>
          <a:xfrm rot="5400000">
            <a:off x="8846477" y="1308625"/>
            <a:ext cx="101018" cy="240836"/>
          </a:xfrm>
          <a:prstGeom prst="triangle">
            <a:avLst/>
          </a:prstGeom>
          <a:solidFill>
            <a:srgbClr val="FF7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3" name="Straight Connector 452"/>
          <p:cNvCxnSpPr>
            <a:cxnSpLocks/>
          </p:cNvCxnSpPr>
          <p:nvPr/>
        </p:nvCxnSpPr>
        <p:spPr>
          <a:xfrm>
            <a:off x="9268922" y="1383465"/>
            <a:ext cx="0" cy="315666"/>
          </a:xfrm>
          <a:prstGeom prst="line">
            <a:avLst/>
          </a:prstGeom>
          <a:ln w="28575">
            <a:solidFill>
              <a:srgbClr val="D4C7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Isosceles Triangle 453"/>
          <p:cNvSpPr/>
          <p:nvPr/>
        </p:nvSpPr>
        <p:spPr>
          <a:xfrm rot="5400000">
            <a:off x="9325117" y="1304032"/>
            <a:ext cx="101018" cy="240836"/>
          </a:xfrm>
          <a:prstGeom prst="triangle">
            <a:avLst/>
          </a:prstGeom>
          <a:solidFill>
            <a:srgbClr val="A16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5" name="Straight Connector 454"/>
          <p:cNvCxnSpPr>
            <a:cxnSpLocks/>
          </p:cNvCxnSpPr>
          <p:nvPr/>
        </p:nvCxnSpPr>
        <p:spPr>
          <a:xfrm>
            <a:off x="9070713" y="1225876"/>
            <a:ext cx="0" cy="495402"/>
          </a:xfrm>
          <a:prstGeom prst="line">
            <a:avLst/>
          </a:prstGeom>
          <a:ln w="28575">
            <a:solidFill>
              <a:srgbClr val="D4C7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Isosceles Triangle 455"/>
          <p:cNvSpPr/>
          <p:nvPr/>
        </p:nvSpPr>
        <p:spPr>
          <a:xfrm rot="5400000">
            <a:off x="9126908" y="1146443"/>
            <a:ext cx="101018" cy="240836"/>
          </a:xfrm>
          <a:prstGeom prst="triangle">
            <a:avLst/>
          </a:prstGeom>
          <a:solidFill>
            <a:srgbClr val="382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7" name="Straight Connector 456"/>
          <p:cNvCxnSpPr>
            <a:cxnSpLocks/>
          </p:cNvCxnSpPr>
          <p:nvPr/>
        </p:nvCxnSpPr>
        <p:spPr>
          <a:xfrm>
            <a:off x="4168085" y="1046650"/>
            <a:ext cx="0" cy="402594"/>
          </a:xfrm>
          <a:prstGeom prst="line">
            <a:avLst/>
          </a:prstGeom>
          <a:ln w="28575">
            <a:solidFill>
              <a:srgbClr val="D4C7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8" name="Isosceles Triangle 457"/>
          <p:cNvSpPr/>
          <p:nvPr/>
        </p:nvSpPr>
        <p:spPr>
          <a:xfrm rot="5400000">
            <a:off x="4224280" y="967217"/>
            <a:ext cx="101018" cy="240836"/>
          </a:xfrm>
          <a:prstGeom prst="triangle">
            <a:avLst/>
          </a:prstGeom>
          <a:solidFill>
            <a:srgbClr val="FF7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5528562" y="6018230"/>
            <a:ext cx="68712" cy="120798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2" name="Rectangle 331"/>
          <p:cNvSpPr/>
          <p:nvPr/>
        </p:nvSpPr>
        <p:spPr>
          <a:xfrm>
            <a:off x="5621365" y="5905813"/>
            <a:ext cx="68712" cy="232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3" name="Rectangle 332"/>
          <p:cNvSpPr/>
          <p:nvPr/>
        </p:nvSpPr>
        <p:spPr>
          <a:xfrm>
            <a:off x="5714168" y="6018230"/>
            <a:ext cx="68712" cy="119658"/>
          </a:xfrm>
          <a:prstGeom prst="rect">
            <a:avLst/>
          </a:prstGeom>
          <a:solidFill>
            <a:srgbClr val="3921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4" name="Rectangle 333"/>
          <p:cNvSpPr/>
          <p:nvPr/>
        </p:nvSpPr>
        <p:spPr>
          <a:xfrm>
            <a:off x="5806971" y="5910263"/>
            <a:ext cx="68712" cy="227055"/>
          </a:xfrm>
          <a:prstGeom prst="rect">
            <a:avLst/>
          </a:prstGeom>
          <a:solidFill>
            <a:srgbClr val="854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" name="Rectangle 334"/>
          <p:cNvSpPr/>
          <p:nvPr/>
        </p:nvSpPr>
        <p:spPr>
          <a:xfrm>
            <a:off x="5899774" y="6018230"/>
            <a:ext cx="68712" cy="118518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6" name="Rectangle 335"/>
          <p:cNvSpPr/>
          <p:nvPr/>
        </p:nvSpPr>
        <p:spPr>
          <a:xfrm>
            <a:off x="5992577" y="5910263"/>
            <a:ext cx="68712" cy="2259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7" name="Rectangle 336"/>
          <p:cNvSpPr/>
          <p:nvPr/>
        </p:nvSpPr>
        <p:spPr>
          <a:xfrm>
            <a:off x="6085380" y="6018230"/>
            <a:ext cx="68712" cy="117378"/>
          </a:xfrm>
          <a:prstGeom prst="rect">
            <a:avLst/>
          </a:prstGeom>
          <a:solidFill>
            <a:srgbClr val="3921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8" name="Rectangle 337"/>
          <p:cNvSpPr/>
          <p:nvPr/>
        </p:nvSpPr>
        <p:spPr>
          <a:xfrm>
            <a:off x="6178183" y="5910263"/>
            <a:ext cx="68712" cy="224775"/>
          </a:xfrm>
          <a:prstGeom prst="rect">
            <a:avLst/>
          </a:prstGeom>
          <a:solidFill>
            <a:srgbClr val="854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Rectangle 341"/>
          <p:cNvSpPr/>
          <p:nvPr/>
        </p:nvSpPr>
        <p:spPr>
          <a:xfrm>
            <a:off x="6270986" y="6018230"/>
            <a:ext cx="68712" cy="116238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3" name="Rectangle 342"/>
          <p:cNvSpPr/>
          <p:nvPr/>
        </p:nvSpPr>
        <p:spPr>
          <a:xfrm>
            <a:off x="6363789" y="5910263"/>
            <a:ext cx="68712" cy="223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Rectangle 359"/>
          <p:cNvSpPr/>
          <p:nvPr/>
        </p:nvSpPr>
        <p:spPr>
          <a:xfrm>
            <a:off x="6456592" y="6017128"/>
            <a:ext cx="68712" cy="116200"/>
          </a:xfrm>
          <a:prstGeom prst="rect">
            <a:avLst/>
          </a:prstGeom>
          <a:solidFill>
            <a:srgbClr val="3921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1" name="Rectangle 360"/>
          <p:cNvSpPr/>
          <p:nvPr/>
        </p:nvSpPr>
        <p:spPr>
          <a:xfrm>
            <a:off x="6549395" y="5910263"/>
            <a:ext cx="68712" cy="222494"/>
          </a:xfrm>
          <a:prstGeom prst="rect">
            <a:avLst/>
          </a:prstGeom>
          <a:solidFill>
            <a:srgbClr val="854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7" name="Rectangle 366"/>
          <p:cNvSpPr/>
          <p:nvPr/>
        </p:nvSpPr>
        <p:spPr>
          <a:xfrm>
            <a:off x="6642198" y="6017128"/>
            <a:ext cx="68712" cy="115060"/>
          </a:xfrm>
          <a:prstGeom prst="rect">
            <a:avLst/>
          </a:pr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606" y="6138898"/>
            <a:ext cx="1750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928171"/>
                </a:solidFill>
                <a:latin typeface="DAGGERSQUARE" pitchFamily="50" charset="0"/>
              </a:rPr>
              <a:t>ENDLESS JOURNEY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92588" y="6344101"/>
            <a:ext cx="1592321" cy="513900"/>
          </a:xfrm>
          <a:prstGeom prst="rect">
            <a:avLst/>
          </a:prstGeom>
          <a:solidFill>
            <a:srgbClr val="F2F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Freeform: Shape 437"/>
          <p:cNvSpPr/>
          <p:nvPr/>
        </p:nvSpPr>
        <p:spPr>
          <a:xfrm rot="10800000" flipV="1">
            <a:off x="5994662" y="6411878"/>
            <a:ext cx="254756" cy="128576"/>
          </a:xfrm>
          <a:custGeom>
            <a:avLst/>
            <a:gdLst>
              <a:gd name="connsiteX0" fmla="*/ 639 w 2698750"/>
              <a:gd name="connsiteY0" fmla="*/ 0 h 1362026"/>
              <a:gd name="connsiteX1" fmla="*/ 2698111 w 2698750"/>
              <a:gd name="connsiteY1" fmla="*/ 0 h 1362026"/>
              <a:gd name="connsiteX2" fmla="*/ 2698750 w 2698750"/>
              <a:gd name="connsiteY2" fmla="*/ 12651 h 1362026"/>
              <a:gd name="connsiteX3" fmla="*/ 1349375 w 2698750"/>
              <a:gd name="connsiteY3" fmla="*/ 1362026 h 1362026"/>
              <a:gd name="connsiteX4" fmla="*/ 0 w 2698750"/>
              <a:gd name="connsiteY4" fmla="*/ 12651 h 13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0" h="1362026">
                <a:moveTo>
                  <a:pt x="639" y="0"/>
                </a:moveTo>
                <a:lnTo>
                  <a:pt x="2698111" y="0"/>
                </a:lnTo>
                <a:lnTo>
                  <a:pt x="2698750" y="12651"/>
                </a:lnTo>
                <a:cubicBezTo>
                  <a:pt x="2698750" y="757890"/>
                  <a:pt x="2094614" y="1362026"/>
                  <a:pt x="1349375" y="1362026"/>
                </a:cubicBezTo>
                <a:cubicBezTo>
                  <a:pt x="604136" y="1362026"/>
                  <a:pt x="0" y="757890"/>
                  <a:pt x="0" y="12651"/>
                </a:cubicBezTo>
                <a:close/>
              </a:path>
            </a:pathLst>
          </a:custGeom>
          <a:solidFill>
            <a:srgbClr val="D4C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ECC46-D961-4A4C-9493-150E3D5DBAE9}"/>
              </a:ext>
            </a:extLst>
          </p:cNvPr>
          <p:cNvSpPr/>
          <p:nvPr/>
        </p:nvSpPr>
        <p:spPr>
          <a:xfrm>
            <a:off x="9915319" y="1138144"/>
            <a:ext cx="1994657" cy="5466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16DCF-448A-4D69-9FE9-61E24C518B21}"/>
              </a:ext>
            </a:extLst>
          </p:cNvPr>
          <p:cNvSpPr/>
          <p:nvPr/>
        </p:nvSpPr>
        <p:spPr>
          <a:xfrm>
            <a:off x="194345" y="410256"/>
            <a:ext cx="2331363" cy="619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9E468-DC33-4126-9891-43C2E86EC010}"/>
              </a:ext>
            </a:extLst>
          </p:cNvPr>
          <p:cNvSpPr/>
          <p:nvPr/>
        </p:nvSpPr>
        <p:spPr>
          <a:xfrm>
            <a:off x="3331763" y="197224"/>
            <a:ext cx="6276104" cy="52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2">
                    <a:lumMod val="10000"/>
                  </a:schemeClr>
                </a:solidFill>
              </a:rPr>
              <a:t>conclusion</a:t>
            </a:r>
            <a:endParaRPr lang="en-CA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85825-5D4E-425B-A986-3C7F06A07B4D}"/>
              </a:ext>
            </a:extLst>
          </p:cNvPr>
          <p:cNvSpPr txBox="1"/>
          <p:nvPr/>
        </p:nvSpPr>
        <p:spPr>
          <a:xfrm>
            <a:off x="336070" y="718849"/>
            <a:ext cx="21591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1.On last night, Mary met Burnwell at the window and she told him about the Emerald Crown, and Burnwell asked her to steal it, and she said yes. </a:t>
            </a:r>
          </a:p>
          <a:p>
            <a:r>
              <a:rPr lang="en-CA" sz="2000" dirty="0"/>
              <a:t>2. . Arthur didn’t say anything because he loved Mary.</a:t>
            </a:r>
            <a:br>
              <a:rPr lang="en-CA" sz="2000" dirty="0"/>
            </a:br>
            <a:endParaRPr lang="en-CA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0E31CC-65A0-45A4-90DF-FCCCBFB0D257}"/>
              </a:ext>
            </a:extLst>
          </p:cNvPr>
          <p:cNvSpPr txBox="1"/>
          <p:nvPr/>
        </p:nvSpPr>
        <p:spPr>
          <a:xfrm>
            <a:off x="9967344" y="1213890"/>
            <a:ext cx="192026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Criminal</a:t>
            </a:r>
          </a:p>
          <a:p>
            <a:r>
              <a:rPr lang="en-US" sz="3200" dirty="0"/>
              <a:t>1. Mary holder</a:t>
            </a:r>
            <a:br>
              <a:rPr lang="en-US" sz="3200" dirty="0"/>
            </a:br>
            <a:r>
              <a:rPr lang="en-US" sz="3200" dirty="0"/>
              <a:t>2. sir George burnwell (he  had 3 emarelds)</a:t>
            </a:r>
            <a:br>
              <a:rPr lang="en-US" sz="3200" dirty="0"/>
            </a:b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55561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750"/>
                            </p:stCondLst>
                            <p:childTnLst>
                              <p:par>
                                <p:cTn id="72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25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42" grpId="0" animBg="1"/>
      <p:bldP spid="343" grpId="0" animBg="1"/>
      <p:bldP spid="360" grpId="0" animBg="1"/>
      <p:bldP spid="361" grpId="0" animBg="1"/>
      <p:bldP spid="367" grpId="0" animBg="1"/>
      <p:bldP spid="5" grpId="0"/>
      <p:bldP spid="438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New Stone 2">
      <a:dk1>
        <a:srgbClr val="000000"/>
      </a:dk1>
      <a:lt1>
        <a:srgbClr val="FFFFFF"/>
      </a:lt1>
      <a:dk2>
        <a:srgbClr val="333333"/>
      </a:dk2>
      <a:lt2>
        <a:srgbClr val="C3F5D9"/>
      </a:lt2>
      <a:accent1>
        <a:srgbClr val="81D2CF"/>
      </a:accent1>
      <a:accent2>
        <a:srgbClr val="C0ACBE"/>
      </a:accent2>
      <a:accent3>
        <a:srgbClr val="A5A5A5"/>
      </a:accent3>
      <a:accent4>
        <a:srgbClr val="914093"/>
      </a:accent4>
      <a:accent5>
        <a:srgbClr val="380359"/>
      </a:accent5>
      <a:accent6>
        <a:srgbClr val="FFC900"/>
      </a:accent6>
      <a:hlink>
        <a:srgbClr val="0563C1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eel reveal animation.potx" id="{2CB60ABE-060B-4AF9-BB23-EE3A1D07B06D}" vid="{FA9979B8-C223-40CB-A526-C8FB6F6B4B1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Wheel reveal animation</Template>
  <TotalTime>0</TotalTime>
  <Words>237</Words>
  <Application>Microsoft Office PowerPoint</Application>
  <PresentationFormat>Widescreen</PresentationFormat>
  <Paragraphs>83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DAGGERSQUARE</vt:lpstr>
      <vt:lpstr>Eurostile BQ</vt:lpstr>
      <vt:lpstr>Open Sans Condensed</vt:lpstr>
      <vt:lpstr>Open Sans Condensed Light</vt:lpstr>
      <vt:lpstr>Roboto</vt:lpstr>
      <vt:lpstr>Tw Cen MT</vt:lpstr>
      <vt:lpstr>Office Theme</vt:lpstr>
      <vt:lpstr>2_Office Theme</vt:lpstr>
      <vt:lpstr>Balanced scorecard slide 1</vt:lpstr>
      <vt:lpstr>PowerPoint Presentation</vt:lpstr>
      <vt:lpstr> Writer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2018-12-09T05:04:37Z</dcterms:created>
  <dcterms:modified xsi:type="dcterms:W3CDTF">2018-12-09T16:53:22Z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2018-08-17T00:49:35.7949691Z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